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60" r:id="rId6"/>
    <p:sldId id="263" r:id="rId7"/>
    <p:sldId id="261" r:id="rId8"/>
    <p:sldId id="309" r:id="rId9"/>
    <p:sldId id="257" r:id="rId10"/>
    <p:sldId id="258" r:id="rId11"/>
    <p:sldId id="264" r:id="rId12"/>
    <p:sldId id="265" r:id="rId13"/>
    <p:sldId id="310" r:id="rId14"/>
    <p:sldId id="266" r:id="rId15"/>
    <p:sldId id="267" r:id="rId16"/>
    <p:sldId id="268" r:id="rId17"/>
    <p:sldId id="269" r:id="rId18"/>
    <p:sldId id="270" r:id="rId19"/>
    <p:sldId id="271" r:id="rId20"/>
    <p:sldId id="311" r:id="rId21"/>
    <p:sldId id="272" r:id="rId22"/>
    <p:sldId id="273" r:id="rId23"/>
    <p:sldId id="274" r:id="rId24"/>
    <p:sldId id="275" r:id="rId25"/>
    <p:sldId id="312" r:id="rId26"/>
    <p:sldId id="277" r:id="rId27"/>
    <p:sldId id="278" r:id="rId28"/>
    <p:sldId id="279" r:id="rId29"/>
    <p:sldId id="280" r:id="rId30"/>
    <p:sldId id="308" r:id="rId31"/>
    <p:sldId id="30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Amanda" initials="RA" lastIdx="8" clrIdx="0">
    <p:extLst>
      <p:ext uri="{19B8F6BF-5375-455C-9EA6-DF929625EA0E}">
        <p15:presenceInfo xmlns:p15="http://schemas.microsoft.com/office/powerpoint/2012/main" userId="S::rob400@osumc.edu::d9b0997a-e073-48d4-830a-1526011d5d86" providerId="AD"/>
      </p:ext>
    </p:extLst>
  </p:cmAuthor>
  <p:cmAuthor id="2" name="Rush, Laura" initials="RL" lastIdx="6" clrIdx="1">
    <p:extLst>
      <p:ext uri="{19B8F6BF-5375-455C-9EA6-DF929625EA0E}">
        <p15:presenceInfo xmlns:p15="http://schemas.microsoft.com/office/powerpoint/2012/main" userId="S::rush02@osumc.edu::1a8950a4-f00a-47b2-bb7f-9f3d383a4afe" providerId="AD"/>
      </p:ext>
    </p:extLst>
  </p:cmAuthor>
  <p:cmAuthor id="3" name="Griesenbrock, Tyler" initials="GT" lastIdx="3" clrIdx="2">
    <p:extLst>
      <p:ext uri="{19B8F6BF-5375-455C-9EA6-DF929625EA0E}">
        <p15:presenceInfo xmlns:p15="http://schemas.microsoft.com/office/powerpoint/2012/main" userId="S::grie40@osumc.edu::2c03e51f-3ebb-472e-ad4d-1f2b78da24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6"/>
    <p:restoredTop sz="88766"/>
  </p:normalViewPr>
  <p:slideViewPr>
    <p:cSldViewPr snapToGrid="0" snapToObjects="1" showGuides="1">
      <p:cViewPr varScale="1">
        <p:scale>
          <a:sx n="95" d="100"/>
          <a:sy n="95" d="100"/>
        </p:scale>
        <p:origin x="216" y="520"/>
      </p:cViewPr>
      <p:guideLst>
        <p:guide orient="horz" pos="2160"/>
        <p:guide pos="3840"/>
      </p:guideLst>
    </p:cSldViewPr>
  </p:slideViewPr>
  <p:outlineViewPr>
    <p:cViewPr>
      <p:scale>
        <a:sx n="33" d="100"/>
        <a:sy n="33" d="100"/>
      </p:scale>
      <p:origin x="0" y="-165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esenbrock, Tyler" userId="2c03e51f-3ebb-472e-ad4d-1f2b78da24b9" providerId="ADAL" clId="{01846B2F-4699-C543-BFFB-51927259C048}"/>
    <pc:docChg chg="undo custSel addSld modSld sldOrd">
      <pc:chgData name="Griesenbrock, Tyler" userId="2c03e51f-3ebb-472e-ad4d-1f2b78da24b9" providerId="ADAL" clId="{01846B2F-4699-C543-BFFB-51927259C048}" dt="2021-08-18T17:38:39.535" v="1164" actId="242"/>
      <pc:docMkLst>
        <pc:docMk/>
      </pc:docMkLst>
      <pc:sldChg chg="modSp mod modNotesTx">
        <pc:chgData name="Griesenbrock, Tyler" userId="2c03e51f-3ebb-472e-ad4d-1f2b78da24b9" providerId="ADAL" clId="{01846B2F-4699-C543-BFFB-51927259C048}" dt="2021-08-03T19:42:48.680" v="753" actId="20577"/>
        <pc:sldMkLst>
          <pc:docMk/>
          <pc:sldMk cId="677629843" sldId="256"/>
        </pc:sldMkLst>
        <pc:spChg chg="mod">
          <ac:chgData name="Griesenbrock, Tyler" userId="2c03e51f-3ebb-472e-ad4d-1f2b78da24b9" providerId="ADAL" clId="{01846B2F-4699-C543-BFFB-51927259C048}" dt="2021-08-03T19:21:45.497" v="287" actId="313"/>
          <ac:spMkLst>
            <pc:docMk/>
            <pc:sldMk cId="677629843" sldId="256"/>
            <ac:spMk id="2" creationId="{1BC59270-5210-2043-A527-9F7686739421}"/>
          </ac:spMkLst>
        </pc:spChg>
      </pc:sldChg>
      <pc:sldChg chg="modSp mod addCm modNotesTx">
        <pc:chgData name="Griesenbrock, Tyler" userId="2c03e51f-3ebb-472e-ad4d-1f2b78da24b9" providerId="ADAL" clId="{01846B2F-4699-C543-BFFB-51927259C048}" dt="2021-08-18T17:32:20.172" v="1145" actId="2710"/>
        <pc:sldMkLst>
          <pc:docMk/>
          <pc:sldMk cId="2933761410" sldId="257"/>
        </pc:sldMkLst>
        <pc:spChg chg="mod">
          <ac:chgData name="Griesenbrock, Tyler" userId="2c03e51f-3ebb-472e-ad4d-1f2b78da24b9" providerId="ADAL" clId="{01846B2F-4699-C543-BFFB-51927259C048}" dt="2021-08-03T19:21:58.839" v="295" actId="313"/>
          <ac:spMkLst>
            <pc:docMk/>
            <pc:sldMk cId="2933761410" sldId="257"/>
            <ac:spMk id="2" creationId="{0B120D02-D32E-D74F-8DD0-F06FB6447853}"/>
          </ac:spMkLst>
        </pc:spChg>
        <pc:spChg chg="mod">
          <ac:chgData name="Griesenbrock, Tyler" userId="2c03e51f-3ebb-472e-ad4d-1f2b78da24b9" providerId="ADAL" clId="{01846B2F-4699-C543-BFFB-51927259C048}" dt="2021-08-18T17:32:20.172" v="1145" actId="2710"/>
          <ac:spMkLst>
            <pc:docMk/>
            <pc:sldMk cId="2933761410" sldId="257"/>
            <ac:spMk id="3" creationId="{31703181-D742-0D4E-A3AA-F6912E8E23B4}"/>
          </ac:spMkLst>
        </pc:spChg>
      </pc:sldChg>
      <pc:sldChg chg="modSp mod modNotesTx">
        <pc:chgData name="Griesenbrock, Tyler" userId="2c03e51f-3ebb-472e-ad4d-1f2b78da24b9" providerId="ADAL" clId="{01846B2F-4699-C543-BFFB-51927259C048}" dt="2021-08-18T17:31:35.823" v="1140" actId="27636"/>
        <pc:sldMkLst>
          <pc:docMk/>
          <pc:sldMk cId="1366637479" sldId="258"/>
        </pc:sldMkLst>
        <pc:spChg chg="mod">
          <ac:chgData name="Griesenbrock, Tyler" userId="2c03e51f-3ebb-472e-ad4d-1f2b78da24b9" providerId="ADAL" clId="{01846B2F-4699-C543-BFFB-51927259C048}" dt="2021-08-05T20:33:41.502" v="1121" actId="207"/>
          <ac:spMkLst>
            <pc:docMk/>
            <pc:sldMk cId="1366637479" sldId="258"/>
            <ac:spMk id="2" creationId="{81A951DC-10BA-8A41-9A9F-98917EF13821}"/>
          </ac:spMkLst>
        </pc:spChg>
        <pc:spChg chg="mod">
          <ac:chgData name="Griesenbrock, Tyler" userId="2c03e51f-3ebb-472e-ad4d-1f2b78da24b9" providerId="ADAL" clId="{01846B2F-4699-C543-BFFB-51927259C048}" dt="2021-08-18T17:31:35.823" v="1140" actId="27636"/>
          <ac:spMkLst>
            <pc:docMk/>
            <pc:sldMk cId="1366637479" sldId="258"/>
            <ac:spMk id="3" creationId="{3DE3B758-6516-314D-AE9A-A787F907425D}"/>
          </ac:spMkLst>
        </pc:spChg>
      </pc:sldChg>
      <pc:sldChg chg="modSp mod modNotesTx">
        <pc:chgData name="Griesenbrock, Tyler" userId="2c03e51f-3ebb-472e-ad4d-1f2b78da24b9" providerId="ADAL" clId="{01846B2F-4699-C543-BFFB-51927259C048}" dt="2021-08-03T19:44:44.018" v="775" actId="20577"/>
        <pc:sldMkLst>
          <pc:docMk/>
          <pc:sldMk cId="1208889388" sldId="260"/>
        </pc:sldMkLst>
        <pc:spChg chg="mod">
          <ac:chgData name="Griesenbrock, Tyler" userId="2c03e51f-3ebb-472e-ad4d-1f2b78da24b9" providerId="ADAL" clId="{01846B2F-4699-C543-BFFB-51927259C048}" dt="2021-08-03T19:21:46.622" v="288" actId="313"/>
          <ac:spMkLst>
            <pc:docMk/>
            <pc:sldMk cId="1208889388" sldId="260"/>
            <ac:spMk id="2" creationId="{6D2C3CBA-137C-3C4B-B36E-067A3DFCAB2B}"/>
          </ac:spMkLst>
        </pc:spChg>
        <pc:spChg chg="mod">
          <ac:chgData name="Griesenbrock, Tyler" userId="2c03e51f-3ebb-472e-ad4d-1f2b78da24b9" providerId="ADAL" clId="{01846B2F-4699-C543-BFFB-51927259C048}" dt="2021-08-03T19:44:44.018" v="775" actId="20577"/>
          <ac:spMkLst>
            <pc:docMk/>
            <pc:sldMk cId="1208889388" sldId="260"/>
            <ac:spMk id="3" creationId="{8DF19510-C87B-A94C-BE78-21D81E340139}"/>
          </ac:spMkLst>
        </pc:spChg>
      </pc:sldChg>
      <pc:sldChg chg="modSp add mod">
        <pc:chgData name="Griesenbrock, Tyler" userId="2c03e51f-3ebb-472e-ad4d-1f2b78da24b9" providerId="ADAL" clId="{01846B2F-4699-C543-BFFB-51927259C048}" dt="2021-08-03T20:06:26.553" v="1072" actId="20577"/>
        <pc:sldMkLst>
          <pc:docMk/>
          <pc:sldMk cId="3460299510" sldId="261"/>
        </pc:sldMkLst>
        <pc:spChg chg="mod">
          <ac:chgData name="Griesenbrock, Tyler" userId="2c03e51f-3ebb-472e-ad4d-1f2b78da24b9" providerId="ADAL" clId="{01846B2F-4699-C543-BFFB-51927259C048}" dt="2021-08-03T19:27:34.773" v="472" actId="20577"/>
          <ac:spMkLst>
            <pc:docMk/>
            <pc:sldMk cId="3460299510" sldId="261"/>
            <ac:spMk id="2" creationId="{50614350-4010-F34C-876A-623522F8BC18}"/>
          </ac:spMkLst>
        </pc:spChg>
        <pc:spChg chg="mod">
          <ac:chgData name="Griesenbrock, Tyler" userId="2c03e51f-3ebb-472e-ad4d-1f2b78da24b9" providerId="ADAL" clId="{01846B2F-4699-C543-BFFB-51927259C048}" dt="2021-08-03T19:21:51.670" v="291" actId="313"/>
          <ac:spMkLst>
            <pc:docMk/>
            <pc:sldMk cId="3460299510" sldId="261"/>
            <ac:spMk id="3" creationId="{AB1EF91B-B058-1B42-ABC7-15909F1CE2C6}"/>
          </ac:spMkLst>
        </pc:spChg>
        <pc:spChg chg="mod">
          <ac:chgData name="Griesenbrock, Tyler" userId="2c03e51f-3ebb-472e-ad4d-1f2b78da24b9" providerId="ADAL" clId="{01846B2F-4699-C543-BFFB-51927259C048}" dt="2021-08-03T18:53:52.082" v="66" actId="20577"/>
          <ac:spMkLst>
            <pc:docMk/>
            <pc:sldMk cId="3460299510" sldId="261"/>
            <ac:spMk id="4" creationId="{E4E0A6E8-29D4-FF4C-BD9F-D216ABED0924}"/>
          </ac:spMkLst>
        </pc:spChg>
        <pc:spChg chg="mod">
          <ac:chgData name="Griesenbrock, Tyler" userId="2c03e51f-3ebb-472e-ad4d-1f2b78da24b9" providerId="ADAL" clId="{01846B2F-4699-C543-BFFB-51927259C048}" dt="2021-08-03T19:21:55.839" v="292" actId="313"/>
          <ac:spMkLst>
            <pc:docMk/>
            <pc:sldMk cId="3460299510" sldId="261"/>
            <ac:spMk id="5" creationId="{4E12F59E-D789-DC4A-A1CF-80EF236EFE86}"/>
          </ac:spMkLst>
        </pc:spChg>
        <pc:spChg chg="mod">
          <ac:chgData name="Griesenbrock, Tyler" userId="2c03e51f-3ebb-472e-ad4d-1f2b78da24b9" providerId="ADAL" clId="{01846B2F-4699-C543-BFFB-51927259C048}" dt="2021-08-03T20:06:26.553" v="1072" actId="20577"/>
          <ac:spMkLst>
            <pc:docMk/>
            <pc:sldMk cId="3460299510" sldId="261"/>
            <ac:spMk id="6" creationId="{0DF6281A-752D-3343-9057-658B10B40F2D}"/>
          </ac:spMkLst>
        </pc:spChg>
      </pc:sldChg>
      <pc:sldChg chg="modSp mod modNotesTx">
        <pc:chgData name="Griesenbrock, Tyler" userId="2c03e51f-3ebb-472e-ad4d-1f2b78da24b9" providerId="ADAL" clId="{01846B2F-4699-C543-BFFB-51927259C048}" dt="2021-08-03T19:44:47.142" v="776" actId="20577"/>
        <pc:sldMkLst>
          <pc:docMk/>
          <pc:sldMk cId="1377903430" sldId="263"/>
        </pc:sldMkLst>
        <pc:spChg chg="mod">
          <ac:chgData name="Griesenbrock, Tyler" userId="2c03e51f-3ebb-472e-ad4d-1f2b78da24b9" providerId="ADAL" clId="{01846B2F-4699-C543-BFFB-51927259C048}" dt="2021-08-03T19:21:48.583" v="289" actId="313"/>
          <ac:spMkLst>
            <pc:docMk/>
            <pc:sldMk cId="1377903430" sldId="263"/>
            <ac:spMk id="2" creationId="{6D2C3CBA-137C-3C4B-B36E-067A3DFCAB2B}"/>
          </ac:spMkLst>
        </pc:spChg>
        <pc:spChg chg="mod">
          <ac:chgData name="Griesenbrock, Tyler" userId="2c03e51f-3ebb-472e-ad4d-1f2b78da24b9" providerId="ADAL" clId="{01846B2F-4699-C543-BFFB-51927259C048}" dt="2021-08-03T19:44:47.142" v="776" actId="20577"/>
          <ac:spMkLst>
            <pc:docMk/>
            <pc:sldMk cId="1377903430" sldId="263"/>
            <ac:spMk id="3" creationId="{8DF19510-C87B-A94C-BE78-21D81E340139}"/>
          </ac:spMkLst>
        </pc:spChg>
      </pc:sldChg>
      <pc:sldChg chg="modSp mod modNotesTx">
        <pc:chgData name="Griesenbrock, Tyler" userId="2c03e51f-3ebb-472e-ad4d-1f2b78da24b9" providerId="ADAL" clId="{01846B2F-4699-C543-BFFB-51927259C048}" dt="2021-08-18T17:31:48.781" v="1144" actId="27636"/>
        <pc:sldMkLst>
          <pc:docMk/>
          <pc:sldMk cId="1168401137" sldId="264"/>
        </pc:sldMkLst>
        <pc:spChg chg="mod">
          <ac:chgData name="Griesenbrock, Tyler" userId="2c03e51f-3ebb-472e-ad4d-1f2b78da24b9" providerId="ADAL" clId="{01846B2F-4699-C543-BFFB-51927259C048}" dt="2021-08-05T20:33:44.254" v="1122" actId="207"/>
          <ac:spMkLst>
            <pc:docMk/>
            <pc:sldMk cId="1168401137" sldId="264"/>
            <ac:spMk id="2" creationId="{569C3A17-A897-C248-8D47-46C5C313CE99}"/>
          </ac:spMkLst>
        </pc:spChg>
        <pc:spChg chg="mod">
          <ac:chgData name="Griesenbrock, Tyler" userId="2c03e51f-3ebb-472e-ad4d-1f2b78da24b9" providerId="ADAL" clId="{01846B2F-4699-C543-BFFB-51927259C048}" dt="2021-08-18T17:31:48.781" v="1144" actId="27636"/>
          <ac:spMkLst>
            <pc:docMk/>
            <pc:sldMk cId="1168401137" sldId="264"/>
            <ac:spMk id="3" creationId="{DA49B3CE-F254-1847-A57F-B980D831CABB}"/>
          </ac:spMkLst>
        </pc:spChg>
      </pc:sldChg>
      <pc:sldChg chg="modSp mod modNotesTx">
        <pc:chgData name="Griesenbrock, Tyler" userId="2c03e51f-3ebb-472e-ad4d-1f2b78da24b9" providerId="ADAL" clId="{01846B2F-4699-C543-BFFB-51927259C048}" dt="2021-08-18T17:32:28.934" v="1149" actId="27636"/>
        <pc:sldMkLst>
          <pc:docMk/>
          <pc:sldMk cId="230215389" sldId="265"/>
        </pc:sldMkLst>
        <pc:spChg chg="mod">
          <ac:chgData name="Griesenbrock, Tyler" userId="2c03e51f-3ebb-472e-ad4d-1f2b78da24b9" providerId="ADAL" clId="{01846B2F-4699-C543-BFFB-51927259C048}" dt="2021-08-05T20:33:47.181" v="1123" actId="207"/>
          <ac:spMkLst>
            <pc:docMk/>
            <pc:sldMk cId="230215389" sldId="265"/>
            <ac:spMk id="2" creationId="{174C6A39-B43E-1D46-BAA6-3972C350DED5}"/>
          </ac:spMkLst>
        </pc:spChg>
        <pc:spChg chg="mod">
          <ac:chgData name="Griesenbrock, Tyler" userId="2c03e51f-3ebb-472e-ad4d-1f2b78da24b9" providerId="ADAL" clId="{01846B2F-4699-C543-BFFB-51927259C048}" dt="2021-08-18T17:32:28.934" v="1149" actId="27636"/>
          <ac:spMkLst>
            <pc:docMk/>
            <pc:sldMk cId="230215389" sldId="265"/>
            <ac:spMk id="3" creationId="{A3F817FA-F557-304D-8DB3-D345357B3368}"/>
          </ac:spMkLst>
        </pc:spChg>
      </pc:sldChg>
      <pc:sldChg chg="modSp mod modNotesTx">
        <pc:chgData name="Griesenbrock, Tyler" userId="2c03e51f-3ebb-472e-ad4d-1f2b78da24b9" providerId="ADAL" clId="{01846B2F-4699-C543-BFFB-51927259C048}" dt="2021-08-18T17:33:42.665" v="1161" actId="20577"/>
        <pc:sldMkLst>
          <pc:docMk/>
          <pc:sldMk cId="1952696400" sldId="266"/>
        </pc:sldMkLst>
        <pc:spChg chg="mod">
          <ac:chgData name="Griesenbrock, Tyler" userId="2c03e51f-3ebb-472e-ad4d-1f2b78da24b9" providerId="ADAL" clId="{01846B2F-4699-C543-BFFB-51927259C048}" dt="2021-08-03T20:07:19.951" v="1084" actId="20577"/>
          <ac:spMkLst>
            <pc:docMk/>
            <pc:sldMk cId="1952696400" sldId="266"/>
            <ac:spMk id="3" creationId="{CAA9CCA4-1557-AE4E-B556-EE013F8783AA}"/>
          </ac:spMkLst>
        </pc:spChg>
        <pc:spChg chg="mod">
          <ac:chgData name="Griesenbrock, Tyler" userId="2c03e51f-3ebb-472e-ad4d-1f2b78da24b9" providerId="ADAL" clId="{01846B2F-4699-C543-BFFB-51927259C048}" dt="2021-08-18T17:33:42.665" v="1161" actId="20577"/>
          <ac:spMkLst>
            <pc:docMk/>
            <pc:sldMk cId="1952696400" sldId="266"/>
            <ac:spMk id="4" creationId="{AA33FCFC-51A9-B241-815D-29537E09AA4A}"/>
          </ac:spMkLst>
        </pc:spChg>
      </pc:sldChg>
      <pc:sldChg chg="modSp mod modNotesTx">
        <pc:chgData name="Griesenbrock, Tyler" userId="2c03e51f-3ebb-472e-ad4d-1f2b78da24b9" providerId="ADAL" clId="{01846B2F-4699-C543-BFFB-51927259C048}" dt="2021-08-05T20:33:51.678" v="1124" actId="207"/>
        <pc:sldMkLst>
          <pc:docMk/>
          <pc:sldMk cId="3728175779" sldId="267"/>
        </pc:sldMkLst>
        <pc:spChg chg="mod">
          <ac:chgData name="Griesenbrock, Tyler" userId="2c03e51f-3ebb-472e-ad4d-1f2b78da24b9" providerId="ADAL" clId="{01846B2F-4699-C543-BFFB-51927259C048}" dt="2021-08-05T20:33:51.678" v="1124" actId="207"/>
          <ac:spMkLst>
            <pc:docMk/>
            <pc:sldMk cId="3728175779" sldId="267"/>
            <ac:spMk id="2" creationId="{09C9F5DD-40A6-DB43-A5ED-64307A847733}"/>
          </ac:spMkLst>
        </pc:spChg>
        <pc:spChg chg="mod">
          <ac:chgData name="Griesenbrock, Tyler" userId="2c03e51f-3ebb-472e-ad4d-1f2b78da24b9" providerId="ADAL" clId="{01846B2F-4699-C543-BFFB-51927259C048}" dt="2021-08-03T20:08:05.324" v="1090" actId="2710"/>
          <ac:spMkLst>
            <pc:docMk/>
            <pc:sldMk cId="3728175779" sldId="267"/>
            <ac:spMk id="4" creationId="{EFED7248-C83D-4B45-B726-D1ECE691C49C}"/>
          </ac:spMkLst>
        </pc:spChg>
      </pc:sldChg>
      <pc:sldChg chg="addSp delSp modSp mod modNotesTx">
        <pc:chgData name="Griesenbrock, Tyler" userId="2c03e51f-3ebb-472e-ad4d-1f2b78da24b9" providerId="ADAL" clId="{01846B2F-4699-C543-BFFB-51927259C048}" dt="2021-08-05T20:33:54.813" v="1125" actId="207"/>
        <pc:sldMkLst>
          <pc:docMk/>
          <pc:sldMk cId="677322492" sldId="268"/>
        </pc:sldMkLst>
        <pc:spChg chg="mod">
          <ac:chgData name="Griesenbrock, Tyler" userId="2c03e51f-3ebb-472e-ad4d-1f2b78da24b9" providerId="ADAL" clId="{01846B2F-4699-C543-BFFB-51927259C048}" dt="2021-08-05T20:33:54.813" v="1125" actId="207"/>
          <ac:spMkLst>
            <pc:docMk/>
            <pc:sldMk cId="677322492" sldId="268"/>
            <ac:spMk id="2" creationId="{09C9F5DD-40A6-DB43-A5ED-64307A847733}"/>
          </ac:spMkLst>
        </pc:spChg>
        <pc:spChg chg="add del mod">
          <ac:chgData name="Griesenbrock, Tyler" userId="2c03e51f-3ebb-472e-ad4d-1f2b78da24b9" providerId="ADAL" clId="{01846B2F-4699-C543-BFFB-51927259C048}" dt="2021-08-03T19:20:16.908" v="250"/>
          <ac:spMkLst>
            <pc:docMk/>
            <pc:sldMk cId="677322492" sldId="268"/>
            <ac:spMk id="3" creationId="{0BF6ABFC-6832-954F-87ED-6E20DCE803AC}"/>
          </ac:spMkLst>
        </pc:spChg>
        <pc:spChg chg="mod">
          <ac:chgData name="Griesenbrock, Tyler" userId="2c03e51f-3ebb-472e-ad4d-1f2b78da24b9" providerId="ADAL" clId="{01846B2F-4699-C543-BFFB-51927259C048}" dt="2021-08-03T20:08:16.282" v="1093" actId="20577"/>
          <ac:spMkLst>
            <pc:docMk/>
            <pc:sldMk cId="677322492" sldId="268"/>
            <ac:spMk id="4" creationId="{EFED7248-C83D-4B45-B726-D1ECE691C49C}"/>
          </ac:spMkLst>
        </pc:spChg>
      </pc:sldChg>
      <pc:sldChg chg="modSp mod modNotesTx">
        <pc:chgData name="Griesenbrock, Tyler" userId="2c03e51f-3ebb-472e-ad4d-1f2b78da24b9" providerId="ADAL" clId="{01846B2F-4699-C543-BFFB-51927259C048}" dt="2021-08-05T20:33:58.150" v="1126" actId="207"/>
        <pc:sldMkLst>
          <pc:docMk/>
          <pc:sldMk cId="2948251637" sldId="269"/>
        </pc:sldMkLst>
        <pc:spChg chg="mod">
          <ac:chgData name="Griesenbrock, Tyler" userId="2c03e51f-3ebb-472e-ad4d-1f2b78da24b9" providerId="ADAL" clId="{01846B2F-4699-C543-BFFB-51927259C048}" dt="2021-08-05T20:33:58.150" v="1126" actId="207"/>
          <ac:spMkLst>
            <pc:docMk/>
            <pc:sldMk cId="2948251637" sldId="269"/>
            <ac:spMk id="2" creationId="{09C9F5DD-40A6-DB43-A5ED-64307A847733}"/>
          </ac:spMkLst>
        </pc:spChg>
        <pc:spChg chg="mod">
          <ac:chgData name="Griesenbrock, Tyler" userId="2c03e51f-3ebb-472e-ad4d-1f2b78da24b9" providerId="ADAL" clId="{01846B2F-4699-C543-BFFB-51927259C048}" dt="2021-08-03T20:08:29.933" v="1099" actId="20577"/>
          <ac:spMkLst>
            <pc:docMk/>
            <pc:sldMk cId="2948251637" sldId="269"/>
            <ac:spMk id="4" creationId="{EFED7248-C83D-4B45-B726-D1ECE691C49C}"/>
          </ac:spMkLst>
        </pc:spChg>
      </pc:sldChg>
      <pc:sldChg chg="modSp mod modNotesTx">
        <pc:chgData name="Griesenbrock, Tyler" userId="2c03e51f-3ebb-472e-ad4d-1f2b78da24b9" providerId="ADAL" clId="{01846B2F-4699-C543-BFFB-51927259C048}" dt="2021-08-05T20:34:00.917" v="1127" actId="207"/>
        <pc:sldMkLst>
          <pc:docMk/>
          <pc:sldMk cId="3558294619" sldId="270"/>
        </pc:sldMkLst>
        <pc:spChg chg="mod">
          <ac:chgData name="Griesenbrock, Tyler" userId="2c03e51f-3ebb-472e-ad4d-1f2b78da24b9" providerId="ADAL" clId="{01846B2F-4699-C543-BFFB-51927259C048}" dt="2021-08-05T20:34:00.917" v="1127" actId="207"/>
          <ac:spMkLst>
            <pc:docMk/>
            <pc:sldMk cId="3558294619" sldId="270"/>
            <ac:spMk id="2" creationId="{09C9F5DD-40A6-DB43-A5ED-64307A847733}"/>
          </ac:spMkLst>
        </pc:spChg>
        <pc:spChg chg="mod">
          <ac:chgData name="Griesenbrock, Tyler" userId="2c03e51f-3ebb-472e-ad4d-1f2b78da24b9" providerId="ADAL" clId="{01846B2F-4699-C543-BFFB-51927259C048}" dt="2021-08-03T20:08:44.304" v="1103" actId="2710"/>
          <ac:spMkLst>
            <pc:docMk/>
            <pc:sldMk cId="3558294619" sldId="270"/>
            <ac:spMk id="4" creationId="{EFED7248-C83D-4B45-B726-D1ECE691C49C}"/>
          </ac:spMkLst>
        </pc:spChg>
      </pc:sldChg>
      <pc:sldChg chg="modSp mod modNotesTx">
        <pc:chgData name="Griesenbrock, Tyler" userId="2c03e51f-3ebb-472e-ad4d-1f2b78da24b9" providerId="ADAL" clId="{01846B2F-4699-C543-BFFB-51927259C048}" dt="2021-08-05T20:34:03.950" v="1128" actId="207"/>
        <pc:sldMkLst>
          <pc:docMk/>
          <pc:sldMk cId="678224185" sldId="271"/>
        </pc:sldMkLst>
        <pc:spChg chg="mod">
          <ac:chgData name="Griesenbrock, Tyler" userId="2c03e51f-3ebb-472e-ad4d-1f2b78da24b9" providerId="ADAL" clId="{01846B2F-4699-C543-BFFB-51927259C048}" dt="2021-08-05T20:34:03.950" v="1128" actId="207"/>
          <ac:spMkLst>
            <pc:docMk/>
            <pc:sldMk cId="678224185" sldId="271"/>
            <ac:spMk id="2" creationId="{09C9F5DD-40A6-DB43-A5ED-64307A847733}"/>
          </ac:spMkLst>
        </pc:spChg>
        <pc:spChg chg="mod">
          <ac:chgData name="Griesenbrock, Tyler" userId="2c03e51f-3ebb-472e-ad4d-1f2b78da24b9" providerId="ADAL" clId="{01846B2F-4699-C543-BFFB-51927259C048}" dt="2021-08-03T20:09:03.919" v="1108" actId="20577"/>
          <ac:spMkLst>
            <pc:docMk/>
            <pc:sldMk cId="678224185" sldId="271"/>
            <ac:spMk id="4" creationId="{EFED7248-C83D-4B45-B726-D1ECE691C49C}"/>
          </ac:spMkLst>
        </pc:spChg>
      </pc:sldChg>
      <pc:sldChg chg="modSp mod modNotesTx">
        <pc:chgData name="Griesenbrock, Tyler" userId="2c03e51f-3ebb-472e-ad4d-1f2b78da24b9" providerId="ADAL" clId="{01846B2F-4699-C543-BFFB-51927259C048}" dt="2021-08-05T20:34:07.574" v="1129" actId="207"/>
        <pc:sldMkLst>
          <pc:docMk/>
          <pc:sldMk cId="1328128523" sldId="272"/>
        </pc:sldMkLst>
        <pc:spChg chg="mod">
          <ac:chgData name="Griesenbrock, Tyler" userId="2c03e51f-3ebb-472e-ad4d-1f2b78da24b9" providerId="ADAL" clId="{01846B2F-4699-C543-BFFB-51927259C048}" dt="2021-08-05T20:34:07.574" v="1129" actId="207"/>
          <ac:spMkLst>
            <pc:docMk/>
            <pc:sldMk cId="1328128523" sldId="272"/>
            <ac:spMk id="2" creationId="{09C9F5DD-40A6-DB43-A5ED-64307A847733}"/>
          </ac:spMkLst>
        </pc:spChg>
      </pc:sldChg>
      <pc:sldChg chg="modSp mod modNotesTx">
        <pc:chgData name="Griesenbrock, Tyler" userId="2c03e51f-3ebb-472e-ad4d-1f2b78da24b9" providerId="ADAL" clId="{01846B2F-4699-C543-BFFB-51927259C048}" dt="2021-08-05T20:34:10.285" v="1130" actId="207"/>
        <pc:sldMkLst>
          <pc:docMk/>
          <pc:sldMk cId="2553445830" sldId="273"/>
        </pc:sldMkLst>
        <pc:spChg chg="mod">
          <ac:chgData name="Griesenbrock, Tyler" userId="2c03e51f-3ebb-472e-ad4d-1f2b78da24b9" providerId="ADAL" clId="{01846B2F-4699-C543-BFFB-51927259C048}" dt="2021-08-05T20:34:10.285" v="1130" actId="207"/>
          <ac:spMkLst>
            <pc:docMk/>
            <pc:sldMk cId="2553445830" sldId="273"/>
            <ac:spMk id="2" creationId="{09C9F5DD-40A6-DB43-A5ED-64307A847733}"/>
          </ac:spMkLst>
        </pc:spChg>
      </pc:sldChg>
      <pc:sldChg chg="modSp mod modNotesTx">
        <pc:chgData name="Griesenbrock, Tyler" userId="2c03e51f-3ebb-472e-ad4d-1f2b78da24b9" providerId="ADAL" clId="{01846B2F-4699-C543-BFFB-51927259C048}" dt="2021-08-05T20:34:13.606" v="1131" actId="207"/>
        <pc:sldMkLst>
          <pc:docMk/>
          <pc:sldMk cId="2150369422" sldId="274"/>
        </pc:sldMkLst>
        <pc:spChg chg="mod">
          <ac:chgData name="Griesenbrock, Tyler" userId="2c03e51f-3ebb-472e-ad4d-1f2b78da24b9" providerId="ADAL" clId="{01846B2F-4699-C543-BFFB-51927259C048}" dt="2021-08-05T20:34:13.606" v="1131" actId="207"/>
          <ac:spMkLst>
            <pc:docMk/>
            <pc:sldMk cId="2150369422" sldId="274"/>
            <ac:spMk id="2" creationId="{F657A812-A41E-4C47-BE68-134667415EEC}"/>
          </ac:spMkLst>
        </pc:spChg>
        <pc:spChg chg="mod">
          <ac:chgData name="Griesenbrock, Tyler" userId="2c03e51f-3ebb-472e-ad4d-1f2b78da24b9" providerId="ADAL" clId="{01846B2F-4699-C543-BFFB-51927259C048}" dt="2021-08-03T20:09:24.055" v="1109" actId="20577"/>
          <ac:spMkLst>
            <pc:docMk/>
            <pc:sldMk cId="2150369422" sldId="274"/>
            <ac:spMk id="3" creationId="{DC9E7539-1527-B74A-B7C6-6525E53E8EE1}"/>
          </ac:spMkLst>
        </pc:spChg>
      </pc:sldChg>
      <pc:sldChg chg="modSp mod modNotesTx">
        <pc:chgData name="Griesenbrock, Tyler" userId="2c03e51f-3ebb-472e-ad4d-1f2b78da24b9" providerId="ADAL" clId="{01846B2F-4699-C543-BFFB-51927259C048}" dt="2021-08-05T20:34:16.077" v="1132" actId="207"/>
        <pc:sldMkLst>
          <pc:docMk/>
          <pc:sldMk cId="2837217597" sldId="275"/>
        </pc:sldMkLst>
        <pc:spChg chg="mod">
          <ac:chgData name="Griesenbrock, Tyler" userId="2c03e51f-3ebb-472e-ad4d-1f2b78da24b9" providerId="ADAL" clId="{01846B2F-4699-C543-BFFB-51927259C048}" dt="2021-08-05T20:34:16.077" v="1132" actId="207"/>
          <ac:spMkLst>
            <pc:docMk/>
            <pc:sldMk cId="2837217597" sldId="275"/>
            <ac:spMk id="2" creationId="{F657A812-A41E-4C47-BE68-134667415EEC}"/>
          </ac:spMkLst>
        </pc:spChg>
        <pc:spChg chg="mod">
          <ac:chgData name="Griesenbrock, Tyler" userId="2c03e51f-3ebb-472e-ad4d-1f2b78da24b9" providerId="ADAL" clId="{01846B2F-4699-C543-BFFB-51927259C048}" dt="2021-08-03T20:09:39.321" v="1113" actId="20577"/>
          <ac:spMkLst>
            <pc:docMk/>
            <pc:sldMk cId="2837217597" sldId="275"/>
            <ac:spMk id="3" creationId="{DC9E7539-1527-B74A-B7C6-6525E53E8EE1}"/>
          </ac:spMkLst>
        </pc:spChg>
      </pc:sldChg>
      <pc:sldChg chg="addSp delSp modSp mod addCm modNotesTx">
        <pc:chgData name="Griesenbrock, Tyler" userId="2c03e51f-3ebb-472e-ad4d-1f2b78da24b9" providerId="ADAL" clId="{01846B2F-4699-C543-BFFB-51927259C048}" dt="2021-08-05T20:34:19.390" v="1133" actId="207"/>
        <pc:sldMkLst>
          <pc:docMk/>
          <pc:sldMk cId="1725251993" sldId="277"/>
        </pc:sldMkLst>
        <pc:spChg chg="mod">
          <ac:chgData name="Griesenbrock, Tyler" userId="2c03e51f-3ebb-472e-ad4d-1f2b78da24b9" providerId="ADAL" clId="{01846B2F-4699-C543-BFFB-51927259C048}" dt="2021-08-05T20:34:19.390" v="1133" actId="207"/>
          <ac:spMkLst>
            <pc:docMk/>
            <pc:sldMk cId="1725251993" sldId="277"/>
            <ac:spMk id="2" creationId="{A5D19D8D-F4DF-5F49-95BE-5002FB0D0A5F}"/>
          </ac:spMkLst>
        </pc:spChg>
        <pc:spChg chg="del mod">
          <ac:chgData name="Griesenbrock, Tyler" userId="2c03e51f-3ebb-472e-ad4d-1f2b78da24b9" providerId="ADAL" clId="{01846B2F-4699-C543-BFFB-51927259C048}" dt="2021-08-03T19:32:10.972" v="640" actId="478"/>
          <ac:spMkLst>
            <pc:docMk/>
            <pc:sldMk cId="1725251993" sldId="277"/>
            <ac:spMk id="3" creationId="{5BC75964-E238-AE42-A1E7-F28DFB2826A2}"/>
          </ac:spMkLst>
        </pc:spChg>
        <pc:spChg chg="mod">
          <ac:chgData name="Griesenbrock, Tyler" userId="2c03e51f-3ebb-472e-ad4d-1f2b78da24b9" providerId="ADAL" clId="{01846B2F-4699-C543-BFFB-51927259C048}" dt="2021-08-03T20:05:56.871" v="1070" actId="14100"/>
          <ac:spMkLst>
            <pc:docMk/>
            <pc:sldMk cId="1725251993" sldId="277"/>
            <ac:spMk id="4" creationId="{B31349EC-5E34-7849-9B13-67B75D4F80F6}"/>
          </ac:spMkLst>
        </pc:spChg>
        <pc:spChg chg="del">
          <ac:chgData name="Griesenbrock, Tyler" userId="2c03e51f-3ebb-472e-ad4d-1f2b78da24b9" providerId="ADAL" clId="{01846B2F-4699-C543-BFFB-51927259C048}" dt="2021-08-03T20:05:51.633" v="1068" actId="478"/>
          <ac:spMkLst>
            <pc:docMk/>
            <pc:sldMk cId="1725251993" sldId="277"/>
            <ac:spMk id="5" creationId="{51FA8561-EA1B-2D47-9C51-56FC4D943373}"/>
          </ac:spMkLst>
        </pc:spChg>
        <pc:spChg chg="add del mod">
          <ac:chgData name="Griesenbrock, Tyler" userId="2c03e51f-3ebb-472e-ad4d-1f2b78da24b9" providerId="ADAL" clId="{01846B2F-4699-C543-BFFB-51927259C048}" dt="2021-08-03T20:05:53.180" v="1069" actId="478"/>
          <ac:spMkLst>
            <pc:docMk/>
            <pc:sldMk cId="1725251993" sldId="277"/>
            <ac:spMk id="7" creationId="{65EC6A28-7004-B64E-B624-ABE55DCEE9AA}"/>
          </ac:spMkLst>
        </pc:spChg>
      </pc:sldChg>
      <pc:sldChg chg="addSp delSp modSp mod modNotesTx">
        <pc:chgData name="Griesenbrock, Tyler" userId="2c03e51f-3ebb-472e-ad4d-1f2b78da24b9" providerId="ADAL" clId="{01846B2F-4699-C543-BFFB-51927259C048}" dt="2021-08-18T17:38:39.535" v="1164" actId="242"/>
        <pc:sldMkLst>
          <pc:docMk/>
          <pc:sldMk cId="1484288609" sldId="278"/>
        </pc:sldMkLst>
        <pc:spChg chg="mod">
          <ac:chgData name="Griesenbrock, Tyler" userId="2c03e51f-3ebb-472e-ad4d-1f2b78da24b9" providerId="ADAL" clId="{01846B2F-4699-C543-BFFB-51927259C048}" dt="2021-08-05T20:34:21.815" v="1134" actId="207"/>
          <ac:spMkLst>
            <pc:docMk/>
            <pc:sldMk cId="1484288609" sldId="278"/>
            <ac:spMk id="2" creationId="{D5355162-3B6F-4DE0-8244-F7FB40CEF9A4}"/>
          </ac:spMkLst>
        </pc:spChg>
        <pc:spChg chg="del">
          <ac:chgData name="Griesenbrock, Tyler" userId="2c03e51f-3ebb-472e-ad4d-1f2b78da24b9" providerId="ADAL" clId="{01846B2F-4699-C543-BFFB-51927259C048}" dt="2021-08-03T19:33:02.958" v="677" actId="478"/>
          <ac:spMkLst>
            <pc:docMk/>
            <pc:sldMk cId="1484288609" sldId="278"/>
            <ac:spMk id="3" creationId="{7390741D-4E3C-4854-ADAE-DD2B41E7220E}"/>
          </ac:spMkLst>
        </pc:spChg>
        <pc:spChg chg="mod">
          <ac:chgData name="Griesenbrock, Tyler" userId="2c03e51f-3ebb-472e-ad4d-1f2b78da24b9" providerId="ADAL" clId="{01846B2F-4699-C543-BFFB-51927259C048}" dt="2021-08-03T19:56:04.914" v="1001" actId="2710"/>
          <ac:spMkLst>
            <pc:docMk/>
            <pc:sldMk cId="1484288609" sldId="278"/>
            <ac:spMk id="4" creationId="{39A8CBF8-90B1-4A4A-BE3D-C2E96201D064}"/>
          </ac:spMkLst>
        </pc:spChg>
        <pc:spChg chg="mod">
          <ac:chgData name="Griesenbrock, Tyler" userId="2c03e51f-3ebb-472e-ad4d-1f2b78da24b9" providerId="ADAL" clId="{01846B2F-4699-C543-BFFB-51927259C048}" dt="2021-08-18T17:38:39.535" v="1164" actId="242"/>
          <ac:spMkLst>
            <pc:docMk/>
            <pc:sldMk cId="1484288609" sldId="278"/>
            <ac:spMk id="5" creationId="{E486C6CE-70F1-4834-8890-76789AB80982}"/>
          </ac:spMkLst>
        </pc:spChg>
        <pc:spChg chg="add del mod">
          <ac:chgData name="Griesenbrock, Tyler" userId="2c03e51f-3ebb-472e-ad4d-1f2b78da24b9" providerId="ADAL" clId="{01846B2F-4699-C543-BFFB-51927259C048}" dt="2021-08-03T19:33:05.004" v="678" actId="478"/>
          <ac:spMkLst>
            <pc:docMk/>
            <pc:sldMk cId="1484288609" sldId="278"/>
            <ac:spMk id="7" creationId="{9AD14F38-DC32-1647-AF1A-17DD4A394C12}"/>
          </ac:spMkLst>
        </pc:spChg>
      </pc:sldChg>
      <pc:sldChg chg="addSp delSp modSp mod addCm modNotesTx">
        <pc:chgData name="Griesenbrock, Tyler" userId="2c03e51f-3ebb-472e-ad4d-1f2b78da24b9" providerId="ADAL" clId="{01846B2F-4699-C543-BFFB-51927259C048}" dt="2021-08-05T20:34:24.439" v="1135" actId="207"/>
        <pc:sldMkLst>
          <pc:docMk/>
          <pc:sldMk cId="3876289237" sldId="279"/>
        </pc:sldMkLst>
        <pc:spChg chg="mod">
          <ac:chgData name="Griesenbrock, Tyler" userId="2c03e51f-3ebb-472e-ad4d-1f2b78da24b9" providerId="ADAL" clId="{01846B2F-4699-C543-BFFB-51927259C048}" dt="2021-08-05T20:34:24.439" v="1135" actId="207"/>
          <ac:spMkLst>
            <pc:docMk/>
            <pc:sldMk cId="3876289237" sldId="279"/>
            <ac:spMk id="2" creationId="{F1D5B291-E25E-4A14-9C21-C26AD2101585}"/>
          </ac:spMkLst>
        </pc:spChg>
        <pc:spChg chg="del">
          <ac:chgData name="Griesenbrock, Tyler" userId="2c03e51f-3ebb-472e-ad4d-1f2b78da24b9" providerId="ADAL" clId="{01846B2F-4699-C543-BFFB-51927259C048}" dt="2021-08-03T19:33:30.259" v="709" actId="478"/>
          <ac:spMkLst>
            <pc:docMk/>
            <pc:sldMk cId="3876289237" sldId="279"/>
            <ac:spMk id="3" creationId="{4CBB06E5-0330-40EC-8B54-F145DD713D96}"/>
          </ac:spMkLst>
        </pc:spChg>
        <pc:spChg chg="mod">
          <ac:chgData name="Griesenbrock, Tyler" userId="2c03e51f-3ebb-472e-ad4d-1f2b78da24b9" providerId="ADAL" clId="{01846B2F-4699-C543-BFFB-51927259C048}" dt="2021-08-03T20:09:52.425" v="1114" actId="20577"/>
          <ac:spMkLst>
            <pc:docMk/>
            <pc:sldMk cId="3876289237" sldId="279"/>
            <ac:spMk id="4" creationId="{612A516A-D10F-4525-96CE-41268F046A29}"/>
          </ac:spMkLst>
        </pc:spChg>
        <pc:spChg chg="add del mod">
          <ac:chgData name="Griesenbrock, Tyler" userId="2c03e51f-3ebb-472e-ad4d-1f2b78da24b9" providerId="ADAL" clId="{01846B2F-4699-C543-BFFB-51927259C048}" dt="2021-08-03T19:33:33.482" v="711" actId="478"/>
          <ac:spMkLst>
            <pc:docMk/>
            <pc:sldMk cId="3876289237" sldId="279"/>
            <ac:spMk id="6" creationId="{3D1370D9-86D7-1148-B957-8081DAF7BCEB}"/>
          </ac:spMkLst>
        </pc:spChg>
      </pc:sldChg>
      <pc:sldChg chg="addSp delSp modSp mod modNotesTx">
        <pc:chgData name="Griesenbrock, Tyler" userId="2c03e51f-3ebb-472e-ad4d-1f2b78da24b9" providerId="ADAL" clId="{01846B2F-4699-C543-BFFB-51927259C048}" dt="2021-08-05T20:34:27.431" v="1136" actId="207"/>
        <pc:sldMkLst>
          <pc:docMk/>
          <pc:sldMk cId="2906649515" sldId="280"/>
        </pc:sldMkLst>
        <pc:spChg chg="mod">
          <ac:chgData name="Griesenbrock, Tyler" userId="2c03e51f-3ebb-472e-ad4d-1f2b78da24b9" providerId="ADAL" clId="{01846B2F-4699-C543-BFFB-51927259C048}" dt="2021-08-05T20:34:27.431" v="1136" actId="207"/>
          <ac:spMkLst>
            <pc:docMk/>
            <pc:sldMk cId="2906649515" sldId="280"/>
            <ac:spMk id="2" creationId="{D5355162-3B6F-4DE0-8244-F7FB40CEF9A4}"/>
          </ac:spMkLst>
        </pc:spChg>
        <pc:spChg chg="del">
          <ac:chgData name="Griesenbrock, Tyler" userId="2c03e51f-3ebb-472e-ad4d-1f2b78da24b9" providerId="ADAL" clId="{01846B2F-4699-C543-BFFB-51927259C048}" dt="2021-08-03T19:33:59.395" v="745" actId="478"/>
          <ac:spMkLst>
            <pc:docMk/>
            <pc:sldMk cId="2906649515" sldId="280"/>
            <ac:spMk id="3" creationId="{7390741D-4E3C-4854-ADAE-DD2B41E7220E}"/>
          </ac:spMkLst>
        </pc:spChg>
        <pc:spChg chg="mod">
          <ac:chgData name="Griesenbrock, Tyler" userId="2c03e51f-3ebb-472e-ad4d-1f2b78da24b9" providerId="ADAL" clId="{01846B2F-4699-C543-BFFB-51927259C048}" dt="2021-08-03T19:57:16.308" v="1020" actId="2710"/>
          <ac:spMkLst>
            <pc:docMk/>
            <pc:sldMk cId="2906649515" sldId="280"/>
            <ac:spMk id="4" creationId="{39A8CBF8-90B1-4A4A-BE3D-C2E96201D064}"/>
          </ac:spMkLst>
        </pc:spChg>
        <pc:spChg chg="mod">
          <ac:chgData name="Griesenbrock, Tyler" userId="2c03e51f-3ebb-472e-ad4d-1f2b78da24b9" providerId="ADAL" clId="{01846B2F-4699-C543-BFFB-51927259C048}" dt="2021-08-03T19:57:07.122" v="1019" actId="1076"/>
          <ac:spMkLst>
            <pc:docMk/>
            <pc:sldMk cId="2906649515" sldId="280"/>
            <ac:spMk id="5" creationId="{E486C6CE-70F1-4834-8890-76789AB80982}"/>
          </ac:spMkLst>
        </pc:spChg>
        <pc:spChg chg="add del mod">
          <ac:chgData name="Griesenbrock, Tyler" userId="2c03e51f-3ebb-472e-ad4d-1f2b78da24b9" providerId="ADAL" clId="{01846B2F-4699-C543-BFFB-51927259C048}" dt="2021-08-03T19:34:00.164" v="746" actId="478"/>
          <ac:spMkLst>
            <pc:docMk/>
            <pc:sldMk cId="2906649515" sldId="280"/>
            <ac:spMk id="7" creationId="{D1BB544E-D306-5142-AD82-72DEA6ADA3EB}"/>
          </ac:spMkLst>
        </pc:spChg>
      </pc:sldChg>
      <pc:sldChg chg="modSp add mod">
        <pc:chgData name="Griesenbrock, Tyler" userId="2c03e51f-3ebb-472e-ad4d-1f2b78da24b9" providerId="ADAL" clId="{01846B2F-4699-C543-BFFB-51927259C048}" dt="2021-08-03T19:41:15.287" v="752" actId="20577"/>
        <pc:sldMkLst>
          <pc:docMk/>
          <pc:sldMk cId="4215607158" sldId="307"/>
        </pc:sldMkLst>
        <pc:spChg chg="mod">
          <ac:chgData name="Griesenbrock, Tyler" userId="2c03e51f-3ebb-472e-ad4d-1f2b78da24b9" providerId="ADAL" clId="{01846B2F-4699-C543-BFFB-51927259C048}" dt="2021-08-03T19:41:15.287" v="752" actId="20577"/>
          <ac:spMkLst>
            <pc:docMk/>
            <pc:sldMk cId="4215607158" sldId="307"/>
            <ac:spMk id="3" creationId="{B345E390-A723-423E-B616-E4B6F209A64B}"/>
          </ac:spMkLst>
        </pc:spChg>
      </pc:sldChg>
      <pc:sldChg chg="modSp add">
        <pc:chgData name="Griesenbrock, Tyler" userId="2c03e51f-3ebb-472e-ad4d-1f2b78da24b9" providerId="ADAL" clId="{01846B2F-4699-C543-BFFB-51927259C048}" dt="2021-08-03T19:26:13.193" v="422"/>
        <pc:sldMkLst>
          <pc:docMk/>
          <pc:sldMk cId="4260101905" sldId="308"/>
        </pc:sldMkLst>
        <pc:spChg chg="mod">
          <ac:chgData name="Griesenbrock, Tyler" userId="2c03e51f-3ebb-472e-ad4d-1f2b78da24b9" providerId="ADAL" clId="{01846B2F-4699-C543-BFFB-51927259C048}" dt="2021-08-03T19:26:13.193" v="422"/>
          <ac:spMkLst>
            <pc:docMk/>
            <pc:sldMk cId="4260101905" sldId="308"/>
            <ac:spMk id="3" creationId="{F4BDA3D2-855B-0144-9236-B0D4774A9FD8}"/>
          </ac:spMkLst>
        </pc:spChg>
      </pc:sldChg>
      <pc:sldChg chg="modSp add mod">
        <pc:chgData name="Griesenbrock, Tyler" userId="2c03e51f-3ebb-472e-ad4d-1f2b78da24b9" providerId="ADAL" clId="{01846B2F-4699-C543-BFFB-51927259C048}" dt="2021-08-03T19:21:56.727" v="293" actId="313"/>
        <pc:sldMkLst>
          <pc:docMk/>
          <pc:sldMk cId="2920382348" sldId="309"/>
        </pc:sldMkLst>
        <pc:spChg chg="mod">
          <ac:chgData name="Griesenbrock, Tyler" userId="2c03e51f-3ebb-472e-ad4d-1f2b78da24b9" providerId="ADAL" clId="{01846B2F-4699-C543-BFFB-51927259C048}" dt="2021-08-03T19:21:56.727" v="293" actId="313"/>
          <ac:spMkLst>
            <pc:docMk/>
            <pc:sldMk cId="2920382348" sldId="309"/>
            <ac:spMk id="2" creationId="{2B422DEB-8AAD-544F-A2DE-00A61E676B6B}"/>
          </ac:spMkLst>
        </pc:spChg>
      </pc:sldChg>
      <pc:sldChg chg="modSp add mod ord">
        <pc:chgData name="Griesenbrock, Tyler" userId="2c03e51f-3ebb-472e-ad4d-1f2b78da24b9" providerId="ADAL" clId="{01846B2F-4699-C543-BFFB-51927259C048}" dt="2021-08-03T19:20:03.701" v="245" actId="20577"/>
        <pc:sldMkLst>
          <pc:docMk/>
          <pc:sldMk cId="3987892876" sldId="310"/>
        </pc:sldMkLst>
        <pc:spChg chg="mod">
          <ac:chgData name="Griesenbrock, Tyler" userId="2c03e51f-3ebb-472e-ad4d-1f2b78da24b9" providerId="ADAL" clId="{01846B2F-4699-C543-BFFB-51927259C048}" dt="2021-08-03T19:20:03.701" v="245" actId="20577"/>
          <ac:spMkLst>
            <pc:docMk/>
            <pc:sldMk cId="3987892876" sldId="310"/>
            <ac:spMk id="2" creationId="{2B422DEB-8AAD-544F-A2DE-00A61E676B6B}"/>
          </ac:spMkLst>
        </pc:spChg>
      </pc:sldChg>
      <pc:sldChg chg="modSp add mod ord">
        <pc:chgData name="Griesenbrock, Tyler" userId="2c03e51f-3ebb-472e-ad4d-1f2b78da24b9" providerId="ADAL" clId="{01846B2F-4699-C543-BFFB-51927259C048}" dt="2021-08-03T19:24:18.300" v="374" actId="20578"/>
        <pc:sldMkLst>
          <pc:docMk/>
          <pc:sldMk cId="2102663355" sldId="311"/>
        </pc:sldMkLst>
        <pc:spChg chg="mod">
          <ac:chgData name="Griesenbrock, Tyler" userId="2c03e51f-3ebb-472e-ad4d-1f2b78da24b9" providerId="ADAL" clId="{01846B2F-4699-C543-BFFB-51927259C048}" dt="2021-08-03T19:21:57.519" v="294" actId="313"/>
          <ac:spMkLst>
            <pc:docMk/>
            <pc:sldMk cId="2102663355" sldId="311"/>
            <ac:spMk id="2" creationId="{2B422DEB-8AAD-544F-A2DE-00A61E676B6B}"/>
          </ac:spMkLst>
        </pc:spChg>
      </pc:sldChg>
      <pc:sldChg chg="modSp add mod ord">
        <pc:chgData name="Griesenbrock, Tyler" userId="2c03e51f-3ebb-472e-ad4d-1f2b78da24b9" providerId="ADAL" clId="{01846B2F-4699-C543-BFFB-51927259C048}" dt="2021-08-03T19:24:53.044" v="419" actId="20577"/>
        <pc:sldMkLst>
          <pc:docMk/>
          <pc:sldMk cId="3113410367" sldId="312"/>
        </pc:sldMkLst>
        <pc:spChg chg="mod">
          <ac:chgData name="Griesenbrock, Tyler" userId="2c03e51f-3ebb-472e-ad4d-1f2b78da24b9" providerId="ADAL" clId="{01846B2F-4699-C543-BFFB-51927259C048}" dt="2021-08-03T19:24:53.044" v="419" actId="20577"/>
          <ac:spMkLst>
            <pc:docMk/>
            <pc:sldMk cId="3113410367" sldId="312"/>
            <ac:spMk id="2" creationId="{2B422DEB-8AAD-544F-A2DE-00A61E676B6B}"/>
          </ac:spMkLst>
        </pc:spChg>
      </pc:sldChg>
    </pc:docChg>
  </pc:docChgLst>
  <pc:docChgLst>
    <pc:chgData name="Rush, Laura" userId="1a8950a4-f00a-47b2-bb7f-9f3d383a4afe" providerId="ADAL" clId="{51C476C5-5184-F64B-8E38-2CF36C7C0A4B}"/>
    <pc:docChg chg="custSel modSld">
      <pc:chgData name="Rush, Laura" userId="1a8950a4-f00a-47b2-bb7f-9f3d383a4afe" providerId="ADAL" clId="{51C476C5-5184-F64B-8E38-2CF36C7C0A4B}" dt="2021-07-20T14:41:34.477" v="17" actId="5900"/>
      <pc:docMkLst>
        <pc:docMk/>
      </pc:docMkLst>
      <pc:sldChg chg="addCm modCm">
        <pc:chgData name="Rush, Laura" userId="1a8950a4-f00a-47b2-bb7f-9f3d383a4afe" providerId="ADAL" clId="{51C476C5-5184-F64B-8E38-2CF36C7C0A4B}" dt="2021-07-20T14:31:17.611" v="2" actId="5900"/>
        <pc:sldMkLst>
          <pc:docMk/>
          <pc:sldMk cId="2933761410" sldId="257"/>
        </pc:sldMkLst>
      </pc:sldChg>
      <pc:sldChg chg="addCm modCm">
        <pc:chgData name="Rush, Laura" userId="1a8950a4-f00a-47b2-bb7f-9f3d383a4afe" providerId="ADAL" clId="{51C476C5-5184-F64B-8E38-2CF36C7C0A4B}" dt="2021-07-20T14:32:55.742" v="8" actId="5900"/>
        <pc:sldMkLst>
          <pc:docMk/>
          <pc:sldMk cId="1328128523" sldId="272"/>
        </pc:sldMkLst>
      </pc:sldChg>
      <pc:sldChg chg="addCm modCm">
        <pc:chgData name="Rush, Laura" userId="1a8950a4-f00a-47b2-bb7f-9f3d383a4afe" providerId="ADAL" clId="{51C476C5-5184-F64B-8E38-2CF36C7C0A4B}" dt="2021-07-20T14:32:53.069" v="7" actId="5900"/>
        <pc:sldMkLst>
          <pc:docMk/>
          <pc:sldMk cId="2553445830" sldId="273"/>
        </pc:sldMkLst>
      </pc:sldChg>
      <pc:sldChg chg="addCm modCm">
        <pc:chgData name="Rush, Laura" userId="1a8950a4-f00a-47b2-bb7f-9f3d383a4afe" providerId="ADAL" clId="{51C476C5-5184-F64B-8E38-2CF36C7C0A4B}" dt="2021-07-20T14:35:49.568" v="11" actId="5900"/>
        <pc:sldMkLst>
          <pc:docMk/>
          <pc:sldMk cId="2150369422" sldId="274"/>
        </pc:sldMkLst>
      </pc:sldChg>
      <pc:sldChg chg="addCm modCm">
        <pc:chgData name="Rush, Laura" userId="1a8950a4-f00a-47b2-bb7f-9f3d383a4afe" providerId="ADAL" clId="{51C476C5-5184-F64B-8E38-2CF36C7C0A4B}" dt="2021-07-20T14:39:34.222" v="14"/>
        <pc:sldMkLst>
          <pc:docMk/>
          <pc:sldMk cId="1725251993" sldId="277"/>
        </pc:sldMkLst>
      </pc:sldChg>
      <pc:sldChg chg="modNotesTx">
        <pc:chgData name="Rush, Laura" userId="1a8950a4-f00a-47b2-bb7f-9f3d383a4afe" providerId="ADAL" clId="{51C476C5-5184-F64B-8E38-2CF36C7C0A4B}" dt="2021-07-20T14:37:04.813" v="12" actId="20577"/>
        <pc:sldMkLst>
          <pc:docMk/>
          <pc:sldMk cId="1484288609" sldId="278"/>
        </pc:sldMkLst>
      </pc:sldChg>
      <pc:sldChg chg="addCm modCm">
        <pc:chgData name="Rush, Laura" userId="1a8950a4-f00a-47b2-bb7f-9f3d383a4afe" providerId="ADAL" clId="{51C476C5-5184-F64B-8E38-2CF36C7C0A4B}" dt="2021-07-20T14:41:34.477" v="17" actId="5900"/>
        <pc:sldMkLst>
          <pc:docMk/>
          <pc:sldMk cId="3876289237" sldId="279"/>
        </pc:sldMkLst>
      </pc:sldChg>
    </pc:docChg>
  </pc:docChgLst>
  <pc:docChgLst>
    <pc:chgData name="Griesenbrock, Tyler" userId="2c03e51f-3ebb-472e-ad4d-1f2b78da24b9" providerId="ADAL" clId="{61C440F6-5D57-8B49-BF07-27894C07A2C8}"/>
    <pc:docChg chg="custSel modSld">
      <pc:chgData name="Griesenbrock, Tyler" userId="2c03e51f-3ebb-472e-ad4d-1f2b78da24b9" providerId="ADAL" clId="{61C440F6-5D57-8B49-BF07-27894C07A2C8}" dt="2021-08-20T01:16:45.725" v="4" actId="2710"/>
      <pc:docMkLst>
        <pc:docMk/>
      </pc:docMkLst>
      <pc:sldChg chg="modSp mod">
        <pc:chgData name="Griesenbrock, Tyler" userId="2c03e51f-3ebb-472e-ad4d-1f2b78da24b9" providerId="ADAL" clId="{61C440F6-5D57-8B49-BF07-27894C07A2C8}" dt="2021-08-20T01:12:44.359" v="0" actId="20577"/>
        <pc:sldMkLst>
          <pc:docMk/>
          <pc:sldMk cId="2948251637" sldId="269"/>
        </pc:sldMkLst>
        <pc:spChg chg="mod">
          <ac:chgData name="Griesenbrock, Tyler" userId="2c03e51f-3ebb-472e-ad4d-1f2b78da24b9" providerId="ADAL" clId="{61C440F6-5D57-8B49-BF07-27894C07A2C8}" dt="2021-08-20T01:12:44.359" v="0" actId="20577"/>
          <ac:spMkLst>
            <pc:docMk/>
            <pc:sldMk cId="2948251637" sldId="269"/>
            <ac:spMk id="4" creationId="{EFED7248-C83D-4B45-B726-D1ECE691C49C}"/>
          </ac:spMkLst>
        </pc:spChg>
      </pc:sldChg>
      <pc:sldChg chg="modSp mod">
        <pc:chgData name="Griesenbrock, Tyler" userId="2c03e51f-3ebb-472e-ad4d-1f2b78da24b9" providerId="ADAL" clId="{61C440F6-5D57-8B49-BF07-27894C07A2C8}" dt="2021-08-20T01:14:54.601" v="2" actId="27636"/>
        <pc:sldMkLst>
          <pc:docMk/>
          <pc:sldMk cId="2150369422" sldId="274"/>
        </pc:sldMkLst>
        <pc:spChg chg="mod">
          <ac:chgData name="Griesenbrock, Tyler" userId="2c03e51f-3ebb-472e-ad4d-1f2b78da24b9" providerId="ADAL" clId="{61C440F6-5D57-8B49-BF07-27894C07A2C8}" dt="2021-08-20T01:14:54.601" v="2" actId="27636"/>
          <ac:spMkLst>
            <pc:docMk/>
            <pc:sldMk cId="2150369422" sldId="274"/>
            <ac:spMk id="3" creationId="{DC9E7539-1527-B74A-B7C6-6525E53E8EE1}"/>
          </ac:spMkLst>
        </pc:spChg>
      </pc:sldChg>
      <pc:sldChg chg="modSp mod">
        <pc:chgData name="Griesenbrock, Tyler" userId="2c03e51f-3ebb-472e-ad4d-1f2b78da24b9" providerId="ADAL" clId="{61C440F6-5D57-8B49-BF07-27894C07A2C8}" dt="2021-08-20T01:15:17.943" v="3" actId="2710"/>
        <pc:sldMkLst>
          <pc:docMk/>
          <pc:sldMk cId="2837217597" sldId="275"/>
        </pc:sldMkLst>
        <pc:spChg chg="mod">
          <ac:chgData name="Griesenbrock, Tyler" userId="2c03e51f-3ebb-472e-ad4d-1f2b78da24b9" providerId="ADAL" clId="{61C440F6-5D57-8B49-BF07-27894C07A2C8}" dt="2021-08-20T01:15:17.943" v="3" actId="2710"/>
          <ac:spMkLst>
            <pc:docMk/>
            <pc:sldMk cId="2837217597" sldId="275"/>
            <ac:spMk id="3" creationId="{DC9E7539-1527-B74A-B7C6-6525E53E8EE1}"/>
          </ac:spMkLst>
        </pc:spChg>
      </pc:sldChg>
      <pc:sldChg chg="modSp mod">
        <pc:chgData name="Griesenbrock, Tyler" userId="2c03e51f-3ebb-472e-ad4d-1f2b78da24b9" providerId="ADAL" clId="{61C440F6-5D57-8B49-BF07-27894C07A2C8}" dt="2021-08-20T01:16:45.725" v="4" actId="2710"/>
        <pc:sldMkLst>
          <pc:docMk/>
          <pc:sldMk cId="3876289237" sldId="279"/>
        </pc:sldMkLst>
        <pc:spChg chg="mod">
          <ac:chgData name="Griesenbrock, Tyler" userId="2c03e51f-3ebb-472e-ad4d-1f2b78da24b9" providerId="ADAL" clId="{61C440F6-5D57-8B49-BF07-27894C07A2C8}" dt="2021-08-20T01:16:45.725" v="4" actId="2710"/>
          <ac:spMkLst>
            <pc:docMk/>
            <pc:sldMk cId="3876289237" sldId="279"/>
            <ac:spMk id="4" creationId="{612A516A-D10F-4525-96CE-41268F046A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9EF23-A929-6845-B27F-728A69FAFB22}" type="datetimeFigureOut">
              <a:rPr lang="en-US" smtClean="0"/>
              <a:t>12/5/23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DAC77-F294-3240-AA75-EEDB2A83D8CF}" type="slidenum">
              <a:rPr lang="en-US" smtClean="0"/>
              <a:t>‹#›</a:t>
            </a:fld>
            <a:endParaRPr lang="en-US" dirty="0"/>
          </a:p>
        </p:txBody>
      </p:sp>
    </p:spTree>
    <p:extLst>
      <p:ext uri="{BB962C8B-B14F-4D97-AF65-F5344CB8AC3E}">
        <p14:creationId xmlns:p14="http://schemas.microsoft.com/office/powerpoint/2010/main" val="17839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1</a:t>
            </a:fld>
            <a:endParaRPr lang="en-US" dirty="0"/>
          </a:p>
        </p:txBody>
      </p:sp>
    </p:spTree>
    <p:extLst>
      <p:ext uri="{BB962C8B-B14F-4D97-AF65-F5344CB8AC3E}">
        <p14:creationId xmlns:p14="http://schemas.microsoft.com/office/powerpoint/2010/main" val="303012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13</a:t>
            </a:fld>
            <a:endParaRPr lang="en-US" dirty="0"/>
          </a:p>
        </p:txBody>
      </p:sp>
    </p:spTree>
    <p:extLst>
      <p:ext uri="{BB962C8B-B14F-4D97-AF65-F5344CB8AC3E}">
        <p14:creationId xmlns:p14="http://schemas.microsoft.com/office/powerpoint/2010/main" val="3260733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14</a:t>
            </a:fld>
            <a:endParaRPr lang="en-US" dirty="0"/>
          </a:p>
        </p:txBody>
      </p:sp>
    </p:spTree>
    <p:extLst>
      <p:ext uri="{BB962C8B-B14F-4D97-AF65-F5344CB8AC3E}">
        <p14:creationId xmlns:p14="http://schemas.microsoft.com/office/powerpoint/2010/main" val="173298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15</a:t>
            </a:fld>
            <a:endParaRPr lang="en-US" dirty="0"/>
          </a:p>
        </p:txBody>
      </p:sp>
    </p:spTree>
    <p:extLst>
      <p:ext uri="{BB962C8B-B14F-4D97-AF65-F5344CB8AC3E}">
        <p14:creationId xmlns:p14="http://schemas.microsoft.com/office/powerpoint/2010/main" val="808799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16</a:t>
            </a:fld>
            <a:endParaRPr lang="en-US" dirty="0"/>
          </a:p>
        </p:txBody>
      </p:sp>
    </p:spTree>
    <p:extLst>
      <p:ext uri="{BB962C8B-B14F-4D97-AF65-F5344CB8AC3E}">
        <p14:creationId xmlns:p14="http://schemas.microsoft.com/office/powerpoint/2010/main" val="369948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0DAC77-F294-3240-AA75-EEDB2A83D8CF}" type="slidenum">
              <a:rPr lang="en-US" smtClean="0"/>
              <a:t>18</a:t>
            </a:fld>
            <a:endParaRPr lang="en-US" dirty="0"/>
          </a:p>
        </p:txBody>
      </p:sp>
    </p:spTree>
    <p:extLst>
      <p:ext uri="{BB962C8B-B14F-4D97-AF65-F5344CB8AC3E}">
        <p14:creationId xmlns:p14="http://schemas.microsoft.com/office/powerpoint/2010/main" val="1034514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0DAC77-F294-3240-AA75-EEDB2A83D8CF}" type="slidenum">
              <a:rPr lang="en-US" smtClean="0"/>
              <a:t>19</a:t>
            </a:fld>
            <a:endParaRPr lang="en-US" dirty="0"/>
          </a:p>
        </p:txBody>
      </p:sp>
    </p:spTree>
    <p:extLst>
      <p:ext uri="{BB962C8B-B14F-4D97-AF65-F5344CB8AC3E}">
        <p14:creationId xmlns:p14="http://schemas.microsoft.com/office/powerpoint/2010/main" val="1688581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0DAC77-F294-3240-AA75-EEDB2A83D8CF}" type="slidenum">
              <a:rPr lang="en-US" smtClean="0"/>
              <a:t>20</a:t>
            </a:fld>
            <a:endParaRPr lang="en-US" dirty="0"/>
          </a:p>
        </p:txBody>
      </p:sp>
    </p:spTree>
    <p:extLst>
      <p:ext uri="{BB962C8B-B14F-4D97-AF65-F5344CB8AC3E}">
        <p14:creationId xmlns:p14="http://schemas.microsoft.com/office/powerpoint/2010/main" val="4115268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0DAC77-F294-3240-AA75-EEDB2A83D8CF}" type="slidenum">
              <a:rPr lang="en-US" smtClean="0"/>
              <a:t>21</a:t>
            </a:fld>
            <a:endParaRPr lang="en-US" dirty="0"/>
          </a:p>
        </p:txBody>
      </p:sp>
    </p:spTree>
    <p:extLst>
      <p:ext uri="{BB962C8B-B14F-4D97-AF65-F5344CB8AC3E}">
        <p14:creationId xmlns:p14="http://schemas.microsoft.com/office/powerpoint/2010/main" val="2972379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23</a:t>
            </a:fld>
            <a:endParaRPr lang="en-US" dirty="0"/>
          </a:p>
        </p:txBody>
      </p:sp>
    </p:spTree>
    <p:extLst>
      <p:ext uri="{BB962C8B-B14F-4D97-AF65-F5344CB8AC3E}">
        <p14:creationId xmlns:p14="http://schemas.microsoft.com/office/powerpoint/2010/main" val="483129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24</a:t>
            </a:fld>
            <a:endParaRPr lang="en-US" dirty="0"/>
          </a:p>
        </p:txBody>
      </p:sp>
    </p:spTree>
    <p:extLst>
      <p:ext uri="{BB962C8B-B14F-4D97-AF65-F5344CB8AC3E}">
        <p14:creationId xmlns:p14="http://schemas.microsoft.com/office/powerpoint/2010/main" val="162088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2</a:t>
            </a:fld>
            <a:endParaRPr lang="en-US" dirty="0"/>
          </a:p>
        </p:txBody>
      </p:sp>
    </p:spTree>
    <p:extLst>
      <p:ext uri="{BB962C8B-B14F-4D97-AF65-F5344CB8AC3E}">
        <p14:creationId xmlns:p14="http://schemas.microsoft.com/office/powerpoint/2010/main" val="2471931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0DAC77-F294-3240-AA75-EEDB2A83D8CF}" type="slidenum">
              <a:rPr lang="en-US" smtClean="0"/>
              <a:t>25</a:t>
            </a:fld>
            <a:endParaRPr lang="en-US" dirty="0"/>
          </a:p>
        </p:txBody>
      </p:sp>
    </p:spTree>
    <p:extLst>
      <p:ext uri="{BB962C8B-B14F-4D97-AF65-F5344CB8AC3E}">
        <p14:creationId xmlns:p14="http://schemas.microsoft.com/office/powerpoint/2010/main" val="2426777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26</a:t>
            </a:fld>
            <a:endParaRPr lang="en-US" dirty="0"/>
          </a:p>
        </p:txBody>
      </p:sp>
    </p:spTree>
    <p:extLst>
      <p:ext uri="{BB962C8B-B14F-4D97-AF65-F5344CB8AC3E}">
        <p14:creationId xmlns:p14="http://schemas.microsoft.com/office/powerpoint/2010/main" val="1006742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E5A99-769B-C245-A0A4-0B277E430D62}" type="slidenum">
              <a:rPr lang="en-US" smtClean="0"/>
              <a:t>27</a:t>
            </a:fld>
            <a:endParaRPr lang="en-US" dirty="0"/>
          </a:p>
        </p:txBody>
      </p:sp>
    </p:spTree>
    <p:extLst>
      <p:ext uri="{BB962C8B-B14F-4D97-AF65-F5344CB8AC3E}">
        <p14:creationId xmlns:p14="http://schemas.microsoft.com/office/powerpoint/2010/main" val="1762080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28</a:t>
            </a:fld>
            <a:endParaRPr lang="en-US" dirty="0"/>
          </a:p>
        </p:txBody>
      </p:sp>
    </p:spTree>
    <p:extLst>
      <p:ext uri="{BB962C8B-B14F-4D97-AF65-F5344CB8AC3E}">
        <p14:creationId xmlns:p14="http://schemas.microsoft.com/office/powerpoint/2010/main" val="125030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3</a:t>
            </a:fld>
            <a:endParaRPr lang="en-US" dirty="0"/>
          </a:p>
        </p:txBody>
      </p:sp>
    </p:spTree>
    <p:extLst>
      <p:ext uri="{BB962C8B-B14F-4D97-AF65-F5344CB8AC3E}">
        <p14:creationId xmlns:p14="http://schemas.microsoft.com/office/powerpoint/2010/main" val="3570727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6</a:t>
            </a:fld>
            <a:endParaRPr lang="en-US" dirty="0"/>
          </a:p>
        </p:txBody>
      </p:sp>
    </p:spTree>
    <p:extLst>
      <p:ext uri="{BB962C8B-B14F-4D97-AF65-F5344CB8AC3E}">
        <p14:creationId xmlns:p14="http://schemas.microsoft.com/office/powerpoint/2010/main" val="385001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7</a:t>
            </a:fld>
            <a:endParaRPr lang="en-US" dirty="0"/>
          </a:p>
        </p:txBody>
      </p:sp>
    </p:spTree>
    <p:extLst>
      <p:ext uri="{BB962C8B-B14F-4D97-AF65-F5344CB8AC3E}">
        <p14:creationId xmlns:p14="http://schemas.microsoft.com/office/powerpoint/2010/main" val="56145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0DAC77-F294-3240-AA75-EEDB2A83D8CF}" type="slidenum">
              <a:rPr lang="en-US" smtClean="0"/>
              <a:t>8</a:t>
            </a:fld>
            <a:endParaRPr lang="en-US" dirty="0"/>
          </a:p>
        </p:txBody>
      </p:sp>
    </p:spTree>
    <p:extLst>
      <p:ext uri="{BB962C8B-B14F-4D97-AF65-F5344CB8AC3E}">
        <p14:creationId xmlns:p14="http://schemas.microsoft.com/office/powerpoint/2010/main" val="3864717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0DAC77-F294-3240-AA75-EEDB2A83D8CF}" type="slidenum">
              <a:rPr lang="en-US" smtClean="0"/>
              <a:t>9</a:t>
            </a:fld>
            <a:endParaRPr lang="en-US" dirty="0"/>
          </a:p>
        </p:txBody>
      </p:sp>
    </p:spTree>
    <p:extLst>
      <p:ext uri="{BB962C8B-B14F-4D97-AF65-F5344CB8AC3E}">
        <p14:creationId xmlns:p14="http://schemas.microsoft.com/office/powerpoint/2010/main" val="266917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0DAC77-F294-3240-AA75-EEDB2A83D8CF}" type="slidenum">
              <a:rPr lang="en-US" smtClean="0"/>
              <a:t>11</a:t>
            </a:fld>
            <a:endParaRPr lang="en-US" dirty="0"/>
          </a:p>
        </p:txBody>
      </p:sp>
    </p:spTree>
    <p:extLst>
      <p:ext uri="{BB962C8B-B14F-4D97-AF65-F5344CB8AC3E}">
        <p14:creationId xmlns:p14="http://schemas.microsoft.com/office/powerpoint/2010/main" val="137589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12</a:t>
            </a:fld>
            <a:endParaRPr lang="en-US" dirty="0"/>
          </a:p>
        </p:txBody>
      </p:sp>
    </p:spTree>
    <p:extLst>
      <p:ext uri="{BB962C8B-B14F-4D97-AF65-F5344CB8AC3E}">
        <p14:creationId xmlns:p14="http://schemas.microsoft.com/office/powerpoint/2010/main" val="3439061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0B02-F0A8-6345-8897-5933F04392D2}"/>
              </a:ext>
            </a:extLst>
          </p:cNvPr>
          <p:cNvSpPr>
            <a:spLocks noGrp="1"/>
          </p:cNvSpPr>
          <p:nvPr>
            <p:ph type="ctrTitle" hasCustomPrompt="1"/>
          </p:nvPr>
        </p:nvSpPr>
        <p:spPr>
          <a:xfrm>
            <a:off x="6095997" y="1633490"/>
            <a:ext cx="5942121" cy="2677695"/>
          </a:xfrm>
        </p:spPr>
        <p:txBody>
          <a:bodyPr anchor="b"/>
          <a:lstStyle>
            <a:lvl1pPr algn="ctr">
              <a:defRPr sz="6000"/>
            </a:lvl1pPr>
          </a:lstStyle>
          <a:p>
            <a:r>
              <a:rPr lang="en-US" dirty="0"/>
              <a:t>Click to </a:t>
            </a:r>
            <a:br>
              <a:rPr lang="en-US" dirty="0"/>
            </a:br>
            <a:r>
              <a:rPr lang="en-US" dirty="0"/>
              <a:t>edit Master </a:t>
            </a:r>
            <a:br>
              <a:rPr lang="en-US" dirty="0"/>
            </a:br>
            <a:r>
              <a:rPr lang="en-US" dirty="0"/>
              <a:t>title style</a:t>
            </a:r>
          </a:p>
        </p:txBody>
      </p:sp>
      <p:sp>
        <p:nvSpPr>
          <p:cNvPr id="3" name="Subtitle 2">
            <a:extLst>
              <a:ext uri="{FF2B5EF4-FFF2-40B4-BE49-F238E27FC236}">
                <a16:creationId xmlns:a16="http://schemas.microsoft.com/office/drawing/2014/main" id="{DF3C97D8-2A76-BD4F-B897-52902AC8E913}"/>
              </a:ext>
            </a:extLst>
          </p:cNvPr>
          <p:cNvSpPr>
            <a:spLocks noGrp="1"/>
          </p:cNvSpPr>
          <p:nvPr>
            <p:ph type="subTitle" idx="1" hasCustomPrompt="1"/>
          </p:nvPr>
        </p:nvSpPr>
        <p:spPr>
          <a:xfrm>
            <a:off x="6095998" y="4447712"/>
            <a:ext cx="5942122" cy="906405"/>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4" name="Date Placeholder 3">
            <a:extLst>
              <a:ext uri="{FF2B5EF4-FFF2-40B4-BE49-F238E27FC236}">
                <a16:creationId xmlns:a16="http://schemas.microsoft.com/office/drawing/2014/main" id="{600EAF65-E20D-7D4D-AAD9-1966F87F4E19}"/>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04C5E4FE-3F29-0149-8321-76210AB56A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25BB91-13FC-8540-9768-6C6F2F95F15F}"/>
              </a:ext>
            </a:extLst>
          </p:cNvPr>
          <p:cNvSpPr>
            <a:spLocks noGrp="1"/>
          </p:cNvSpPr>
          <p:nvPr>
            <p:ph type="sldNum" sz="quarter" idx="12"/>
          </p:nvPr>
        </p:nvSpPr>
        <p:spPr/>
        <p:txBody>
          <a:bodyPr/>
          <a:lstStyle/>
          <a:p>
            <a:fld id="{CF1C6C50-183A-BA49-AD6E-52861FCD96BC}" type="slidenum">
              <a:rPr lang="en-US" smtClean="0"/>
              <a:t>‹#›</a:t>
            </a:fld>
            <a:endParaRPr lang="en-US" dirty="0"/>
          </a:p>
        </p:txBody>
      </p:sp>
      <p:pic>
        <p:nvPicPr>
          <p:cNvPr id="7" name="Picture 6" descr="The SMART checkmark icon and word logo.">
            <a:extLst>
              <a:ext uri="{FF2B5EF4-FFF2-40B4-BE49-F238E27FC236}">
                <a16:creationId xmlns:a16="http://schemas.microsoft.com/office/drawing/2014/main" id="{CE82176B-ED55-EF4D-BD94-8EF9E81DA947}"/>
              </a:ext>
            </a:extLst>
          </p:cNvPr>
          <p:cNvPicPr>
            <a:picLocks noChangeAspect="1"/>
          </p:cNvPicPr>
          <p:nvPr userDrawn="1"/>
        </p:nvPicPr>
        <p:blipFill>
          <a:blip r:embed="rId2"/>
          <a:stretch>
            <a:fillRect/>
          </a:stretch>
        </p:blipFill>
        <p:spPr>
          <a:xfrm>
            <a:off x="8467401" y="5855769"/>
            <a:ext cx="2886399" cy="500581"/>
          </a:xfrm>
          <a:prstGeom prst="rect">
            <a:avLst/>
          </a:prstGeom>
        </p:spPr>
      </p:pic>
      <p:pic>
        <p:nvPicPr>
          <p:cNvPr id="8" name="Picture 7">
            <a:extLst>
              <a:ext uri="{FF2B5EF4-FFF2-40B4-BE49-F238E27FC236}">
                <a16:creationId xmlns:a16="http://schemas.microsoft.com/office/drawing/2014/main" id="{D73D3CD3-A7BA-A44F-AF05-CA941C74C36F}"/>
              </a:ext>
              <a:ext uri="{C183D7F6-B498-43B3-948B-1728B52AA6E4}">
                <adec:decorative xmlns:adec="http://schemas.microsoft.com/office/drawing/2017/decorative" val="1"/>
              </a:ext>
            </a:extLst>
          </p:cNvPr>
          <p:cNvPicPr>
            <a:picLocks noChangeAspect="1"/>
          </p:cNvPicPr>
          <p:nvPr userDrawn="1"/>
        </p:nvPicPr>
        <p:blipFill rotWithShape="1">
          <a:blip r:embed="rId3"/>
          <a:srcRect l="7500" b="15616"/>
          <a:stretch/>
        </p:blipFill>
        <p:spPr>
          <a:xfrm>
            <a:off x="-1" y="641193"/>
            <a:ext cx="8928101" cy="6216808"/>
          </a:xfrm>
          <a:prstGeom prst="rect">
            <a:avLst/>
          </a:prstGeom>
        </p:spPr>
      </p:pic>
    </p:spTree>
    <p:extLst>
      <p:ext uri="{BB962C8B-B14F-4D97-AF65-F5344CB8AC3E}">
        <p14:creationId xmlns:p14="http://schemas.microsoft.com/office/powerpoint/2010/main" val="44919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enar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1760535"/>
          </a:xfrm>
          <a:ln w="25400" cap="rnd">
            <a:solidFill>
              <a:srgbClr val="BB0000"/>
            </a:solidFill>
            <a:round/>
          </a:ln>
        </p:spPr>
        <p:txBody>
          <a:bodyPr>
            <a:normAutofit/>
          </a:bodyPr>
          <a:lstStyle>
            <a:lvl1pPr marL="0" indent="0">
              <a:buNone/>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838200" y="3765547"/>
            <a:ext cx="10515600" cy="68421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838200" y="5492750"/>
            <a:ext cx="10515600" cy="684213"/>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838200" y="4629149"/>
            <a:ext cx="10515600" cy="684214"/>
          </a:xfrm>
        </p:spPr>
        <p:txBody>
          <a:bodyPr>
            <a:normAutofit/>
          </a:bodyPr>
          <a:lstStyle>
            <a:lvl1pPr>
              <a:defRPr sz="2400"/>
            </a:lvl1pPr>
          </a:lstStyle>
          <a:p>
            <a:pPr lvl="0"/>
            <a:r>
              <a:rPr lang="en-US"/>
              <a:t>Click to edit Master text styles</a:t>
            </a:r>
          </a:p>
        </p:txBody>
      </p:sp>
    </p:spTree>
    <p:extLst>
      <p:ext uri="{BB962C8B-B14F-4D97-AF65-F5344CB8AC3E}">
        <p14:creationId xmlns:p14="http://schemas.microsoft.com/office/powerpoint/2010/main" val="169480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enario Wr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1760535"/>
          </a:xfrm>
          <a:ln w="25400" cap="rnd">
            <a:solidFill>
              <a:srgbClr val="BB0000"/>
            </a:solidFill>
            <a:round/>
          </a:ln>
        </p:spPr>
        <p:txBody>
          <a:bodyPr>
            <a:normAutofit/>
          </a:bodyPr>
          <a:lstStyle>
            <a:lvl1pPr marL="0" indent="0">
              <a:buNone/>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838200" y="3765547"/>
            <a:ext cx="10515600" cy="68421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838200" y="5492750"/>
            <a:ext cx="10515600" cy="684213"/>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838200" y="4629149"/>
            <a:ext cx="10515600" cy="684214"/>
          </a:xfrm>
        </p:spPr>
        <p:txBody>
          <a:bodyPr>
            <a:normAutofit/>
          </a:bodyPr>
          <a:lstStyle>
            <a:lvl1pPr>
              <a:defRPr sz="2400"/>
            </a:lvl1pPr>
          </a:lstStyle>
          <a:p>
            <a:pPr lvl="0"/>
            <a:r>
              <a:rPr lang="en-US"/>
              <a:t>Click to edit Master text styles</a:t>
            </a:r>
          </a:p>
        </p:txBody>
      </p:sp>
      <p:sp>
        <p:nvSpPr>
          <p:cNvPr id="11" name="Rectangle 10">
            <a:hlinkClick r:id="" action="ppaction://noaction"/>
            <a:extLst>
              <a:ext uri="{FF2B5EF4-FFF2-40B4-BE49-F238E27FC236}">
                <a16:creationId xmlns:a16="http://schemas.microsoft.com/office/drawing/2014/main" id="{E9AABFE7-1B15-F945-B1CB-5D0543D93EBC}"/>
              </a:ext>
            </a:extLst>
          </p:cNvPr>
          <p:cNvSpPr/>
          <p:nvPr userDrawn="1"/>
        </p:nvSpPr>
        <p:spPr>
          <a:xfrm>
            <a:off x="14163" y="134739"/>
            <a:ext cx="12275906" cy="6356350"/>
          </a:xfrm>
          <a:prstGeom prst="rect">
            <a:avLst/>
          </a:prstGeom>
          <a:solidFill>
            <a:schemeClr val="lt1">
              <a:alpha val="8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BC12B058-26EC-2B43-9845-D5F640E40908}"/>
              </a:ext>
            </a:extLst>
          </p:cNvPr>
          <p:cNvSpPr>
            <a:spLocks noGrp="1"/>
          </p:cNvSpPr>
          <p:nvPr>
            <p:ph idx="1"/>
          </p:nvPr>
        </p:nvSpPr>
        <p:spPr>
          <a:xfrm>
            <a:off x="838200" y="4082761"/>
            <a:ext cx="10515600" cy="1230602"/>
          </a:xfrm>
          <a:prstGeom prst="rect">
            <a:avLst/>
          </a:prstGeom>
          <a:solidFill>
            <a:srgbClr val="BB0000"/>
          </a:solidFill>
          <a:effectLst>
            <a:softEdge rad="0"/>
          </a:effectLst>
          <a:scene3d>
            <a:camera prst="orthographicFront"/>
            <a:lightRig rig="threePt" dir="t"/>
          </a:scene3d>
          <a:sp3d>
            <a:bevelT w="0" h="0"/>
          </a:sp3d>
        </p:spPr>
        <p:txBody>
          <a:bodyPr lIns="1005840" anchor="ctr" anchorCtr="0">
            <a:normAutofit/>
          </a:bodyPr>
          <a:lstStyle>
            <a:lvl1pPr marL="0" indent="0" algn="l">
              <a:buNone/>
              <a:defRPr sz="2400">
                <a:solidFill>
                  <a:schemeClr val="bg1"/>
                </a:solidFill>
              </a:defRPr>
            </a:lvl1pPr>
          </a:lstStyle>
          <a:p>
            <a:pPr lvl="0"/>
            <a:r>
              <a:rPr lang="en-US"/>
              <a:t>Click to edit Master text styles</a:t>
            </a:r>
          </a:p>
        </p:txBody>
      </p:sp>
      <p:pic>
        <p:nvPicPr>
          <p:cNvPr id="13" name="Picture 12">
            <a:extLst>
              <a:ext uri="{FF2B5EF4-FFF2-40B4-BE49-F238E27FC236}">
                <a16:creationId xmlns:a16="http://schemas.microsoft.com/office/drawing/2014/main" id="{4F3A79A5-5B7A-7543-8D4B-763B36D22055}"/>
              </a:ext>
            </a:extLst>
          </p:cNvPr>
          <p:cNvPicPr>
            <a:picLocks noChangeAspect="1"/>
          </p:cNvPicPr>
          <p:nvPr userDrawn="1"/>
        </p:nvPicPr>
        <p:blipFill>
          <a:blip r:embed="rId2"/>
          <a:stretch>
            <a:fillRect/>
          </a:stretch>
        </p:blipFill>
        <p:spPr>
          <a:xfrm>
            <a:off x="1070607" y="4394724"/>
            <a:ext cx="606675" cy="6066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06304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enari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1760535"/>
          </a:xfrm>
          <a:ln w="25400" cap="rnd">
            <a:solidFill>
              <a:srgbClr val="BB0000"/>
            </a:solidFill>
            <a:round/>
          </a:ln>
        </p:spPr>
        <p:txBody>
          <a:bodyPr>
            <a:normAutofit/>
          </a:bodyPr>
          <a:lstStyle>
            <a:lvl1pPr marL="0" indent="0">
              <a:buNone/>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838200" y="3765547"/>
            <a:ext cx="10515600" cy="68421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838200" y="5492750"/>
            <a:ext cx="10515600" cy="684213"/>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838200" y="4629149"/>
            <a:ext cx="10515600" cy="684214"/>
          </a:xfrm>
        </p:spPr>
        <p:txBody>
          <a:bodyPr>
            <a:normAutofit/>
          </a:bodyPr>
          <a:lstStyle>
            <a:lvl1pPr>
              <a:defRPr sz="2400"/>
            </a:lvl1pPr>
          </a:lstStyle>
          <a:p>
            <a:pPr lvl="0"/>
            <a:r>
              <a:rPr lang="en-US"/>
              <a:t>Click to edit Master text styles</a:t>
            </a:r>
          </a:p>
        </p:txBody>
      </p:sp>
      <p:sp>
        <p:nvSpPr>
          <p:cNvPr id="11" name="Rectangle 10">
            <a:hlinkClick r:id="" action="ppaction://noaction"/>
            <a:extLst>
              <a:ext uri="{FF2B5EF4-FFF2-40B4-BE49-F238E27FC236}">
                <a16:creationId xmlns:a16="http://schemas.microsoft.com/office/drawing/2014/main" id="{E9AABFE7-1B15-F945-B1CB-5D0543D93EBC}"/>
              </a:ext>
            </a:extLst>
          </p:cNvPr>
          <p:cNvSpPr/>
          <p:nvPr userDrawn="1"/>
        </p:nvSpPr>
        <p:spPr>
          <a:xfrm>
            <a:off x="0" y="136525"/>
            <a:ext cx="12275906" cy="6356350"/>
          </a:xfrm>
          <a:prstGeom prst="rect">
            <a:avLst/>
          </a:prstGeom>
          <a:solidFill>
            <a:schemeClr val="lt1">
              <a:alpha val="8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Content Placeholder 3">
            <a:extLst>
              <a:ext uri="{FF2B5EF4-FFF2-40B4-BE49-F238E27FC236}">
                <a16:creationId xmlns:a16="http://schemas.microsoft.com/office/drawing/2014/main" id="{C46CA2FA-E0F2-D240-8EC9-6EBE1B9B0EA7}"/>
              </a:ext>
            </a:extLst>
          </p:cNvPr>
          <p:cNvSpPr>
            <a:spLocks noGrp="1"/>
          </p:cNvSpPr>
          <p:nvPr>
            <p:ph sz="half" idx="16"/>
          </p:nvPr>
        </p:nvSpPr>
        <p:spPr>
          <a:xfrm>
            <a:off x="838200" y="4075549"/>
            <a:ext cx="10515600" cy="1237814"/>
          </a:xfrm>
          <a:solidFill>
            <a:schemeClr val="bg1"/>
          </a:solidFill>
          <a:ln w="25400" cap="rnd">
            <a:solidFill>
              <a:srgbClr val="BB0000"/>
            </a:solidFill>
            <a:round/>
          </a:ln>
        </p:spPr>
        <p:txBody>
          <a:bodyPr lIns="1005840" anchor="ctr" anchorCtr="0">
            <a:normAutofit/>
          </a:bodyPr>
          <a:lstStyle>
            <a:lvl1pPr marL="0" indent="0">
              <a:buNone/>
              <a:defRPr sz="2400"/>
            </a:lvl1pPr>
          </a:lstStyle>
          <a:p>
            <a:pPr lvl="0"/>
            <a:r>
              <a:rPr lang="en-US"/>
              <a:t>Click to edit Master text styles</a:t>
            </a:r>
          </a:p>
        </p:txBody>
      </p:sp>
      <p:pic>
        <p:nvPicPr>
          <p:cNvPr id="20" name="Picture 19">
            <a:extLst>
              <a:ext uri="{FF2B5EF4-FFF2-40B4-BE49-F238E27FC236}">
                <a16:creationId xmlns:a16="http://schemas.microsoft.com/office/drawing/2014/main" id="{B800C2FA-B7FD-FF49-89AA-EC5D7B025719}"/>
              </a:ext>
            </a:extLst>
          </p:cNvPr>
          <p:cNvPicPr>
            <a:picLocks noChangeAspect="1"/>
          </p:cNvPicPr>
          <p:nvPr userDrawn="1"/>
        </p:nvPicPr>
        <p:blipFill>
          <a:blip r:embed="rId2"/>
          <a:stretch>
            <a:fillRect/>
          </a:stretch>
        </p:blipFill>
        <p:spPr>
          <a:xfrm>
            <a:off x="1009183" y="4408900"/>
            <a:ext cx="746426" cy="5711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293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enario Four O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6172200" y="1825625"/>
            <a:ext cx="5181600" cy="917575"/>
          </a:xfrm>
        </p:spPr>
        <p:txBody>
          <a:bodyPr>
            <a:normAutofit/>
          </a:bodyPr>
          <a:lstStyle>
            <a:lvl1pPr>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6172200" y="2971007"/>
            <a:ext cx="5181600" cy="91757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6172200" y="5259388"/>
            <a:ext cx="5181600" cy="917575"/>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6172200" y="4114006"/>
            <a:ext cx="5181600" cy="917575"/>
          </a:xfrm>
        </p:spPr>
        <p:txBody>
          <a:bodyPr>
            <a:normAutofit/>
          </a:bodyPr>
          <a:lstStyle>
            <a:lvl1pPr>
              <a:defRPr sz="2400"/>
            </a:lvl1pPr>
          </a:lstStyle>
          <a:p>
            <a:pPr lvl="0"/>
            <a:r>
              <a:rPr lang="en-US"/>
              <a:t>Click to edit Master text styles</a:t>
            </a:r>
          </a:p>
        </p:txBody>
      </p:sp>
    </p:spTree>
    <p:extLst>
      <p:ext uri="{BB962C8B-B14F-4D97-AF65-F5344CB8AC3E}">
        <p14:creationId xmlns:p14="http://schemas.microsoft.com/office/powerpoint/2010/main" val="4956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enario Three O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6172200" y="1825625"/>
            <a:ext cx="5181600" cy="1325563"/>
          </a:xfrm>
        </p:spPr>
        <p:txBody>
          <a:bodyPr>
            <a:normAutofit/>
          </a:bodyPr>
          <a:lstStyle>
            <a:lvl1pPr>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6172200" y="3341975"/>
            <a:ext cx="5181600" cy="1325563"/>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6172200" y="4851399"/>
            <a:ext cx="5181600" cy="1325565"/>
          </a:xfrm>
        </p:spPr>
        <p:txBody>
          <a:bodyPr>
            <a:normAutofit/>
          </a:bodyPr>
          <a:lstStyle>
            <a:lvl1pPr>
              <a:defRPr sz="2400"/>
            </a:lvl1pPr>
          </a:lstStyle>
          <a:p>
            <a:pPr lvl="0"/>
            <a:r>
              <a:rPr lang="en-US"/>
              <a:t>Click to edit Master text styles</a:t>
            </a:r>
          </a:p>
        </p:txBody>
      </p:sp>
    </p:spTree>
    <p:extLst>
      <p:ext uri="{BB962C8B-B14F-4D97-AF65-F5344CB8AC3E}">
        <p14:creationId xmlns:p14="http://schemas.microsoft.com/office/powerpoint/2010/main" val="3593669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Objec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4456589"/>
            <a:ext cx="10515600" cy="1720373"/>
          </a:xfr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2451576"/>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94102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 Quot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5403273"/>
            <a:ext cx="10515600" cy="773689"/>
          </a:xfrm>
        </p:spPr>
        <p:txBody>
          <a:bodyPr/>
          <a:lstStyle>
            <a:lvl1pPr>
              <a:defRPr sz="2800"/>
            </a:lvl1pPr>
            <a:lvl2pPr>
              <a:defRPr sz="2400"/>
            </a:lvl2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2451576"/>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9" name="Content Placeholder 2">
            <a:extLst>
              <a:ext uri="{FF2B5EF4-FFF2-40B4-BE49-F238E27FC236}">
                <a16:creationId xmlns:a16="http://schemas.microsoft.com/office/drawing/2014/main" id="{7B017925-343D-8D44-95E8-C82A6D3E7151}"/>
              </a:ext>
            </a:extLst>
          </p:cNvPr>
          <p:cNvSpPr>
            <a:spLocks noGrp="1"/>
          </p:cNvSpPr>
          <p:nvPr>
            <p:ph sz="half" idx="13"/>
          </p:nvPr>
        </p:nvSpPr>
        <p:spPr>
          <a:xfrm>
            <a:off x="838200" y="4453392"/>
            <a:ext cx="10515600" cy="773689"/>
          </a:xfrm>
        </p:spPr>
        <p:txBody>
          <a:bodyPr/>
          <a:lstStyle>
            <a:lvl1pPr marL="0" indent="0" algn="ctr">
              <a:buNone/>
              <a:defRPr sz="2800">
                <a:solidFill>
                  <a:srgbClr val="BB0000"/>
                </a:solidFill>
              </a:defRPr>
            </a:lvl1pPr>
            <a:lvl2pPr>
              <a:defRPr sz="2400"/>
            </a:lvl2pPr>
          </a:lstStyle>
          <a:p>
            <a:pPr lvl="0"/>
            <a:r>
              <a:rPr lang="en-US"/>
              <a:t>Click to edit Master text styles</a:t>
            </a:r>
          </a:p>
        </p:txBody>
      </p:sp>
    </p:spTree>
    <p:extLst>
      <p:ext uri="{BB962C8B-B14F-4D97-AF65-F5344CB8AC3E}">
        <p14:creationId xmlns:p14="http://schemas.microsoft.com/office/powerpoint/2010/main" val="246887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839788" y="1681163"/>
            <a:ext cx="5157787"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571501F-7DA7-D349-AA77-31FBE138566E}"/>
              </a:ext>
            </a:extLst>
          </p:cNvPr>
          <p:cNvSpPr>
            <a:spLocks noGrp="1"/>
          </p:cNvSpPr>
          <p:nvPr>
            <p:ph type="body" sz="quarter" idx="3"/>
          </p:nvPr>
        </p:nvSpPr>
        <p:spPr>
          <a:xfrm>
            <a:off x="6172200" y="1681163"/>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3772457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1690688"/>
            <a:ext cx="5157787" cy="4498975"/>
          </a:xfrm>
        </p:spPr>
        <p:txBody>
          <a:bodyPr/>
          <a:lstStyle>
            <a:lvl1pPr marL="0" indent="0">
              <a:buNone/>
              <a:defRPr/>
            </a:lvl1pPr>
          </a:lstStyle>
          <a:p>
            <a:pPr lvl="0"/>
            <a:r>
              <a:rPr lang="en-US"/>
              <a:t>Click to edit Master text styles</a:t>
            </a:r>
          </a:p>
        </p:txBody>
      </p:sp>
      <p:sp>
        <p:nvSpPr>
          <p:cNvPr id="5" name="Text Placeholder 4">
            <a:extLst>
              <a:ext uri="{FF2B5EF4-FFF2-40B4-BE49-F238E27FC236}">
                <a16:creationId xmlns:a16="http://schemas.microsoft.com/office/drawing/2014/main" id="{A571501F-7DA7-D349-AA77-31FBE138566E}"/>
              </a:ext>
            </a:extLst>
          </p:cNvPr>
          <p:cNvSpPr>
            <a:spLocks noGrp="1"/>
          </p:cNvSpPr>
          <p:nvPr>
            <p:ph type="body" sz="quarter" idx="3"/>
          </p:nvPr>
        </p:nvSpPr>
        <p:spPr>
          <a:xfrm>
            <a:off x="6172200" y="1681163"/>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3808585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839788" y="1681163"/>
            <a:ext cx="5157787"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6172200" y="1690688"/>
            <a:ext cx="5183188" cy="4498975"/>
          </a:xfrm>
        </p:spPr>
        <p:txBody>
          <a:bodyPr/>
          <a:lstStyle>
            <a:lvl1pPr marL="0" indent="0">
              <a:buNone/>
              <a:defRPr/>
            </a:lvl1pPr>
          </a:lstStyle>
          <a:p>
            <a:pPr lvl="0"/>
            <a:r>
              <a:rPr lang="en-US"/>
              <a:t>Click to edit Master text styles</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40218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3DA9F-1BF0-5E44-AECD-65F3E6FA97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58B7507-15CD-FC42-B021-0102B7E2B7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E84DE-400D-244B-882C-DF9B0CFC73A0}"/>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841C95B9-BCF5-8045-B7E2-8994998955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481A8F-4869-3642-A55A-9BA89886B8D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1078483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ll Left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4406285" y="1685926"/>
            <a:ext cx="6945929"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4406285" y="2509838"/>
            <a:ext cx="69459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840735" y="1690688"/>
            <a:ext cx="3472017" cy="4498975"/>
          </a:xfrm>
        </p:spPr>
        <p:txBody>
          <a:bodyPr/>
          <a:lstStyle>
            <a:lvl1pPr marL="0" indent="0">
              <a:buNone/>
              <a:defRPr/>
            </a:lvl1pPr>
          </a:lstStyle>
          <a:p>
            <a:pPr lvl="0"/>
            <a:r>
              <a:rPr lang="en-US"/>
              <a:t>Click to edit Master text styles</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427825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Right Obh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839788" y="1681163"/>
            <a:ext cx="6945929"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2505075"/>
            <a:ext cx="69459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7883371" y="1690688"/>
            <a:ext cx="3472017" cy="4498975"/>
          </a:xfrm>
        </p:spPr>
        <p:txBody>
          <a:bodyPr/>
          <a:lstStyle>
            <a:lvl1pPr marL="0" indent="0">
              <a:buNone/>
              <a:defRPr/>
            </a:lvl1pPr>
          </a:lstStyle>
          <a:p>
            <a:pPr lvl="0"/>
            <a:r>
              <a:rPr lang="en-US"/>
              <a:t>Click to edit Master text styles</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684314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9" y="1855433"/>
            <a:ext cx="2514599" cy="4334230"/>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8840788" y="1855433"/>
            <a:ext cx="2514600" cy="4334230"/>
          </a:xfrm>
        </p:spPr>
        <p:txBody>
          <a:bodyPr/>
          <a:lstStyle/>
          <a:p>
            <a:pPr lvl="0"/>
            <a:r>
              <a:rPr lang="en-US"/>
              <a:t>Click to edit Master text styles</a:t>
            </a:r>
          </a:p>
          <a:p>
            <a:pPr lvl="1"/>
            <a:r>
              <a:rPr lang="en-US"/>
              <a:t>Second level</a:t>
            </a:r>
          </a:p>
          <a:p>
            <a:pPr lvl="2"/>
            <a:r>
              <a:rPr lang="en-US"/>
              <a:t>Third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10" name="Content Placeholder 3">
            <a:extLst>
              <a:ext uri="{FF2B5EF4-FFF2-40B4-BE49-F238E27FC236}">
                <a16:creationId xmlns:a16="http://schemas.microsoft.com/office/drawing/2014/main" id="{94B9001A-5662-2742-8F25-A3687E470DCF}"/>
              </a:ext>
            </a:extLst>
          </p:cNvPr>
          <p:cNvSpPr>
            <a:spLocks noGrp="1"/>
          </p:cNvSpPr>
          <p:nvPr>
            <p:ph sz="half" idx="13"/>
          </p:nvPr>
        </p:nvSpPr>
        <p:spPr>
          <a:xfrm>
            <a:off x="3497462" y="1855433"/>
            <a:ext cx="2514600" cy="4334230"/>
          </a:xfrm>
        </p:spPr>
        <p:txBody>
          <a:body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0CA33EA3-0319-2D43-B9BC-7CE2A35336CE}"/>
              </a:ext>
            </a:extLst>
          </p:cNvPr>
          <p:cNvSpPr>
            <a:spLocks noGrp="1"/>
          </p:cNvSpPr>
          <p:nvPr>
            <p:ph sz="half" idx="14"/>
          </p:nvPr>
        </p:nvSpPr>
        <p:spPr>
          <a:xfrm>
            <a:off x="6183114" y="1855433"/>
            <a:ext cx="2514600" cy="433423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75176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Four Obje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9" y="4083727"/>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12" name="Content Placeholder 3">
            <a:extLst>
              <a:ext uri="{FF2B5EF4-FFF2-40B4-BE49-F238E27FC236}">
                <a16:creationId xmlns:a16="http://schemas.microsoft.com/office/drawing/2014/main" id="{C6FBAB1F-2665-BC41-8155-33E1944E48F4}"/>
              </a:ext>
            </a:extLst>
          </p:cNvPr>
          <p:cNvSpPr>
            <a:spLocks noGrp="1"/>
          </p:cNvSpPr>
          <p:nvPr>
            <p:ph sz="half" idx="15"/>
          </p:nvPr>
        </p:nvSpPr>
        <p:spPr>
          <a:xfrm>
            <a:off x="839788" y="1860873"/>
            <a:ext cx="2514599" cy="2105935"/>
          </a:xfrm>
        </p:spPr>
        <p:txBody>
          <a:bodyPr/>
          <a:lstStyle>
            <a:lvl1pPr marL="0" indent="0">
              <a:buNone/>
              <a:defRPr sz="2800"/>
            </a:lvl1pPr>
            <a:lvl2pPr>
              <a:defRPr sz="2400"/>
            </a:lvl2pPr>
          </a:lstStyle>
          <a:p>
            <a:pPr lvl="0"/>
            <a:r>
              <a:rPr lang="en-US"/>
              <a:t>Click to edit Master text styles</a:t>
            </a:r>
          </a:p>
        </p:txBody>
      </p:sp>
      <p:sp>
        <p:nvSpPr>
          <p:cNvPr id="13" name="Content Placeholder 3">
            <a:extLst>
              <a:ext uri="{FF2B5EF4-FFF2-40B4-BE49-F238E27FC236}">
                <a16:creationId xmlns:a16="http://schemas.microsoft.com/office/drawing/2014/main" id="{345822D7-5C59-AB4A-A2BE-1755C59ADF63}"/>
              </a:ext>
            </a:extLst>
          </p:cNvPr>
          <p:cNvSpPr>
            <a:spLocks noGrp="1"/>
          </p:cNvSpPr>
          <p:nvPr>
            <p:ph sz="half" idx="16"/>
          </p:nvPr>
        </p:nvSpPr>
        <p:spPr>
          <a:xfrm>
            <a:off x="3497462" y="4080230"/>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14" name="Content Placeholder 3">
            <a:extLst>
              <a:ext uri="{FF2B5EF4-FFF2-40B4-BE49-F238E27FC236}">
                <a16:creationId xmlns:a16="http://schemas.microsoft.com/office/drawing/2014/main" id="{3FCD786B-1C02-FC46-8B1A-8C8A056365AB}"/>
              </a:ext>
            </a:extLst>
          </p:cNvPr>
          <p:cNvSpPr>
            <a:spLocks noGrp="1"/>
          </p:cNvSpPr>
          <p:nvPr>
            <p:ph sz="half" idx="17"/>
          </p:nvPr>
        </p:nvSpPr>
        <p:spPr>
          <a:xfrm>
            <a:off x="6179940" y="4080230"/>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15" name="Content Placeholder 3">
            <a:extLst>
              <a:ext uri="{FF2B5EF4-FFF2-40B4-BE49-F238E27FC236}">
                <a16:creationId xmlns:a16="http://schemas.microsoft.com/office/drawing/2014/main" id="{C85C0137-217D-6D45-88FA-82518C0B925C}"/>
              </a:ext>
            </a:extLst>
          </p:cNvPr>
          <p:cNvSpPr>
            <a:spLocks noGrp="1"/>
          </p:cNvSpPr>
          <p:nvPr>
            <p:ph sz="half" idx="18"/>
          </p:nvPr>
        </p:nvSpPr>
        <p:spPr>
          <a:xfrm>
            <a:off x="8840788" y="4080229"/>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16" name="Content Placeholder 3">
            <a:extLst>
              <a:ext uri="{FF2B5EF4-FFF2-40B4-BE49-F238E27FC236}">
                <a16:creationId xmlns:a16="http://schemas.microsoft.com/office/drawing/2014/main" id="{437CC869-787A-754F-A551-CE205B3E134A}"/>
              </a:ext>
            </a:extLst>
          </p:cNvPr>
          <p:cNvSpPr>
            <a:spLocks noGrp="1"/>
          </p:cNvSpPr>
          <p:nvPr>
            <p:ph sz="half" idx="19"/>
          </p:nvPr>
        </p:nvSpPr>
        <p:spPr>
          <a:xfrm>
            <a:off x="3497462" y="1857376"/>
            <a:ext cx="2514599" cy="2105935"/>
          </a:xfrm>
        </p:spPr>
        <p:txBody>
          <a:bodyPr/>
          <a:lstStyle>
            <a:lvl1pPr marL="0" indent="0">
              <a:buNone/>
              <a:defRPr sz="2800"/>
            </a:lvl1pPr>
            <a:lvl2pPr>
              <a:defRPr sz="2400"/>
            </a:lvl2pPr>
          </a:lstStyle>
          <a:p>
            <a:pPr lvl="0"/>
            <a:r>
              <a:rPr lang="en-US"/>
              <a:t>Click to edit Master text styles</a:t>
            </a:r>
          </a:p>
        </p:txBody>
      </p:sp>
      <p:sp>
        <p:nvSpPr>
          <p:cNvPr id="17" name="Content Placeholder 3">
            <a:extLst>
              <a:ext uri="{FF2B5EF4-FFF2-40B4-BE49-F238E27FC236}">
                <a16:creationId xmlns:a16="http://schemas.microsoft.com/office/drawing/2014/main" id="{B76C6D9A-ED96-0346-A10D-DD67D98A769F}"/>
              </a:ext>
            </a:extLst>
          </p:cNvPr>
          <p:cNvSpPr>
            <a:spLocks noGrp="1"/>
          </p:cNvSpPr>
          <p:nvPr>
            <p:ph sz="half" idx="20"/>
          </p:nvPr>
        </p:nvSpPr>
        <p:spPr>
          <a:xfrm>
            <a:off x="6179940" y="1857375"/>
            <a:ext cx="2514599" cy="2105935"/>
          </a:xfrm>
        </p:spPr>
        <p:txBody>
          <a:bodyPr/>
          <a:lstStyle>
            <a:lvl1pPr marL="0" indent="0">
              <a:buNone/>
              <a:defRPr sz="2800"/>
            </a:lvl1pPr>
            <a:lvl2pPr>
              <a:defRPr sz="2400"/>
            </a:lvl2pPr>
          </a:lstStyle>
          <a:p>
            <a:pPr lvl="0"/>
            <a:r>
              <a:rPr lang="en-US"/>
              <a:t>Click to edit Master text styles</a:t>
            </a:r>
          </a:p>
        </p:txBody>
      </p:sp>
      <p:sp>
        <p:nvSpPr>
          <p:cNvPr id="18" name="Content Placeholder 3">
            <a:extLst>
              <a:ext uri="{FF2B5EF4-FFF2-40B4-BE49-F238E27FC236}">
                <a16:creationId xmlns:a16="http://schemas.microsoft.com/office/drawing/2014/main" id="{AEBB7970-E458-0F4A-A9A2-1924E3971835}"/>
              </a:ext>
            </a:extLst>
          </p:cNvPr>
          <p:cNvSpPr>
            <a:spLocks noGrp="1"/>
          </p:cNvSpPr>
          <p:nvPr>
            <p:ph sz="half" idx="21"/>
          </p:nvPr>
        </p:nvSpPr>
        <p:spPr>
          <a:xfrm>
            <a:off x="8837613" y="1857374"/>
            <a:ext cx="2514599" cy="2105935"/>
          </a:xfrm>
        </p:spPr>
        <p:txBody>
          <a:bodyPr/>
          <a:lstStyle>
            <a:lvl1pPr marL="0" indent="0">
              <a:buNone/>
              <a:defRPr sz="2800"/>
            </a:lvl1pPr>
            <a:lvl2pPr>
              <a:defRPr sz="2400"/>
            </a:lvl2pPr>
          </a:lstStyle>
          <a:p>
            <a:pPr lvl="0"/>
            <a:r>
              <a:rPr lang="en-US"/>
              <a:t>Click to edit Master text styles</a:t>
            </a:r>
          </a:p>
        </p:txBody>
      </p:sp>
    </p:spTree>
    <p:extLst>
      <p:ext uri="{BB962C8B-B14F-4D97-AF65-F5344CB8AC3E}">
        <p14:creationId xmlns:p14="http://schemas.microsoft.com/office/powerpoint/2010/main" val="1430569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39CC-F1AC-9A4C-A1B4-92E297CC2E94}"/>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9E4832-E2E4-5240-AF81-F94C8FE3B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1031EF1-1E51-A540-A1E6-6EA19D845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9C6403-8D0A-AC48-89A7-AB46A5047E3B}"/>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DA3D20CC-C1F5-2449-A471-D36373A4F5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93183F-1D09-F84B-9683-E58821439B95}"/>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350120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D8FE-59A9-034D-9F9F-85C4B1007676}"/>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4AD8F72-4BCD-5E44-9A42-A4C771D949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AB72FB8-7A34-EF41-B5A6-B925B069B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A1F15-BBF0-B848-9677-374B26019D3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12F176D-A9EA-8341-AD0C-E934D2D34B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1CD189-6720-7A47-85AF-60EAE5BDCA12}"/>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864300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0B02-F0A8-6345-8897-5933F04392D2}"/>
              </a:ext>
            </a:extLst>
          </p:cNvPr>
          <p:cNvSpPr>
            <a:spLocks noGrp="1"/>
          </p:cNvSpPr>
          <p:nvPr>
            <p:ph type="ctrTitle" hasCustomPrompt="1"/>
          </p:nvPr>
        </p:nvSpPr>
        <p:spPr>
          <a:xfrm>
            <a:off x="6096000" y="2090152"/>
            <a:ext cx="5942121" cy="2677695"/>
          </a:xfrm>
        </p:spPr>
        <p:txBody>
          <a:bodyPr anchor="b"/>
          <a:lstStyle>
            <a:lvl1pPr algn="ctr">
              <a:defRPr sz="6000"/>
            </a:lvl1pPr>
          </a:lstStyle>
          <a:p>
            <a:r>
              <a:rPr lang="en-US" dirty="0"/>
              <a:t>Click to </a:t>
            </a:r>
            <a:br>
              <a:rPr lang="en-US" dirty="0"/>
            </a:br>
            <a:r>
              <a:rPr lang="en-US" dirty="0"/>
              <a:t>edit Master </a:t>
            </a:r>
            <a:br>
              <a:rPr lang="en-US" dirty="0"/>
            </a:br>
            <a:r>
              <a:rPr lang="en-US" dirty="0"/>
              <a:t>title style</a:t>
            </a:r>
          </a:p>
        </p:txBody>
      </p:sp>
      <p:sp>
        <p:nvSpPr>
          <p:cNvPr id="4" name="Date Placeholder 3">
            <a:extLst>
              <a:ext uri="{FF2B5EF4-FFF2-40B4-BE49-F238E27FC236}">
                <a16:creationId xmlns:a16="http://schemas.microsoft.com/office/drawing/2014/main" id="{600EAF65-E20D-7D4D-AAD9-1966F87F4E19}"/>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04C5E4FE-3F29-0149-8321-76210AB56A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25BB91-13FC-8540-9768-6C6F2F95F15F}"/>
              </a:ext>
            </a:extLst>
          </p:cNvPr>
          <p:cNvSpPr>
            <a:spLocks noGrp="1"/>
          </p:cNvSpPr>
          <p:nvPr>
            <p:ph type="sldNum" sz="quarter" idx="12"/>
          </p:nvPr>
        </p:nvSpPr>
        <p:spPr/>
        <p:txBody>
          <a:bodyPr/>
          <a:lstStyle/>
          <a:p>
            <a:fld id="{CF1C6C50-183A-BA49-AD6E-52861FCD96BC}" type="slidenum">
              <a:rPr lang="en-US" smtClean="0"/>
              <a:t>‹#›</a:t>
            </a:fld>
            <a:endParaRPr lang="en-US" dirty="0"/>
          </a:p>
        </p:txBody>
      </p:sp>
      <p:pic>
        <p:nvPicPr>
          <p:cNvPr id="7" name="Picture 6" descr="The SMART checkmark icon and word logo.">
            <a:extLst>
              <a:ext uri="{FF2B5EF4-FFF2-40B4-BE49-F238E27FC236}">
                <a16:creationId xmlns:a16="http://schemas.microsoft.com/office/drawing/2014/main" id="{CE82176B-ED55-EF4D-BD94-8EF9E81DA947}"/>
              </a:ext>
            </a:extLst>
          </p:cNvPr>
          <p:cNvPicPr>
            <a:picLocks noChangeAspect="1"/>
          </p:cNvPicPr>
          <p:nvPr userDrawn="1"/>
        </p:nvPicPr>
        <p:blipFill>
          <a:blip r:embed="rId2"/>
          <a:stretch>
            <a:fillRect/>
          </a:stretch>
        </p:blipFill>
        <p:spPr>
          <a:xfrm>
            <a:off x="8467401" y="5855769"/>
            <a:ext cx="2886399" cy="500581"/>
          </a:xfrm>
          <a:prstGeom prst="rect">
            <a:avLst/>
          </a:prstGeom>
        </p:spPr>
      </p:pic>
      <p:pic>
        <p:nvPicPr>
          <p:cNvPr id="8" name="Picture 7">
            <a:extLst>
              <a:ext uri="{FF2B5EF4-FFF2-40B4-BE49-F238E27FC236}">
                <a16:creationId xmlns:a16="http://schemas.microsoft.com/office/drawing/2014/main" id="{D73D3CD3-A7BA-A44F-AF05-CA941C74C36F}"/>
              </a:ext>
              <a:ext uri="{C183D7F6-B498-43B3-948B-1728B52AA6E4}">
                <adec:decorative xmlns:adec="http://schemas.microsoft.com/office/drawing/2017/decorative" val="1"/>
              </a:ext>
            </a:extLst>
          </p:cNvPr>
          <p:cNvPicPr>
            <a:picLocks noChangeAspect="1"/>
          </p:cNvPicPr>
          <p:nvPr userDrawn="1"/>
        </p:nvPicPr>
        <p:blipFill rotWithShape="1">
          <a:blip r:embed="rId3"/>
          <a:srcRect l="7500" b="15616"/>
          <a:stretch/>
        </p:blipFill>
        <p:spPr>
          <a:xfrm>
            <a:off x="-1" y="641193"/>
            <a:ext cx="8928101" cy="6216808"/>
          </a:xfrm>
          <a:prstGeom prst="rect">
            <a:avLst/>
          </a:prstGeom>
        </p:spPr>
      </p:pic>
    </p:spTree>
    <p:extLst>
      <p:ext uri="{BB962C8B-B14F-4D97-AF65-F5344CB8AC3E}">
        <p14:creationId xmlns:p14="http://schemas.microsoft.com/office/powerpoint/2010/main" val="365694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370652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p:txBody>
          <a:bodyPr/>
          <a:lstStyle>
            <a:lvl1pPr marL="0" indent="0">
              <a:buNone/>
              <a:defRPr/>
            </a:lvl1pPr>
          </a:lstStyle>
          <a:p>
            <a:pPr lvl="0"/>
            <a:r>
              <a:rPr lang="en-US"/>
              <a:t>Click to edit Master text styles</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66417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8699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a:xfrm>
            <a:off x="838200" y="1825625"/>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2">
            <a:extLst>
              <a:ext uri="{FF2B5EF4-FFF2-40B4-BE49-F238E27FC236}">
                <a16:creationId xmlns:a16="http://schemas.microsoft.com/office/drawing/2014/main" id="{10456A36-7D63-D842-91CD-6E72D325C00C}"/>
              </a:ext>
            </a:extLst>
          </p:cNvPr>
          <p:cNvSpPr>
            <a:spLocks noGrp="1"/>
          </p:cNvSpPr>
          <p:nvPr>
            <p:ph idx="13"/>
          </p:nvPr>
        </p:nvSpPr>
        <p:spPr>
          <a:xfrm>
            <a:off x="838200" y="2878137"/>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04EF11E4-2618-FB4F-8358-5CE992D07122}"/>
              </a:ext>
            </a:extLst>
          </p:cNvPr>
          <p:cNvSpPr>
            <a:spLocks noGrp="1"/>
          </p:cNvSpPr>
          <p:nvPr>
            <p:ph idx="14"/>
          </p:nvPr>
        </p:nvSpPr>
        <p:spPr>
          <a:xfrm>
            <a:off x="838200" y="3930649"/>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B28A463A-F402-6247-BAC3-B9E0C32B09AB}"/>
              </a:ext>
            </a:extLst>
          </p:cNvPr>
          <p:cNvSpPr>
            <a:spLocks noGrp="1"/>
          </p:cNvSpPr>
          <p:nvPr>
            <p:ph idx="15"/>
          </p:nvPr>
        </p:nvSpPr>
        <p:spPr>
          <a:xfrm>
            <a:off x="838200" y="4983161"/>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6654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graphicFrame>
        <p:nvGraphicFramePr>
          <p:cNvPr id="7" name="Table 7">
            <a:extLst>
              <a:ext uri="{FF2B5EF4-FFF2-40B4-BE49-F238E27FC236}">
                <a16:creationId xmlns:a16="http://schemas.microsoft.com/office/drawing/2014/main" id="{6FDE0D35-9BE5-6248-945F-5D4C57C8C258}"/>
              </a:ext>
            </a:extLst>
          </p:cNvPr>
          <p:cNvGraphicFramePr>
            <a:graphicFrameLocks noGrp="1"/>
          </p:cNvGraphicFramePr>
          <p:nvPr userDrawn="1">
            <p:extLst>
              <p:ext uri="{D42A27DB-BD31-4B8C-83A1-F6EECF244321}">
                <p14:modId xmlns:p14="http://schemas.microsoft.com/office/powerpoint/2010/main" val="2558674969"/>
              </p:ext>
            </p:extLst>
          </p:nvPr>
        </p:nvGraphicFramePr>
        <p:xfrm>
          <a:off x="838200" y="1837387"/>
          <a:ext cx="10515600" cy="4372264"/>
        </p:xfrm>
        <a:graphic>
          <a:graphicData uri="http://schemas.openxmlformats.org/drawingml/2006/table">
            <a:tbl>
              <a:tblPr>
                <a:tableStyleId>{5C22544A-7EE6-4342-B048-85BDC9FD1C3A}</a:tableStyleId>
              </a:tblPr>
              <a:tblGrid>
                <a:gridCol w="3505200">
                  <a:extLst>
                    <a:ext uri="{9D8B030D-6E8A-4147-A177-3AD203B41FA5}">
                      <a16:colId xmlns:a16="http://schemas.microsoft.com/office/drawing/2014/main" val="1236040761"/>
                    </a:ext>
                  </a:extLst>
                </a:gridCol>
                <a:gridCol w="3505200">
                  <a:extLst>
                    <a:ext uri="{9D8B030D-6E8A-4147-A177-3AD203B41FA5}">
                      <a16:colId xmlns:a16="http://schemas.microsoft.com/office/drawing/2014/main" val="2614114021"/>
                    </a:ext>
                  </a:extLst>
                </a:gridCol>
                <a:gridCol w="3505200">
                  <a:extLst>
                    <a:ext uri="{9D8B030D-6E8A-4147-A177-3AD203B41FA5}">
                      <a16:colId xmlns:a16="http://schemas.microsoft.com/office/drawing/2014/main" val="3377532119"/>
                    </a:ext>
                  </a:extLst>
                </a:gridCol>
              </a:tblGrid>
              <a:tr h="1093066">
                <a:tc>
                  <a:txBody>
                    <a:bodyPr/>
                    <a:lstStyle/>
                    <a:p>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0390432"/>
                  </a:ext>
                </a:extLst>
              </a:tr>
              <a:tr h="1093066">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875397"/>
                  </a:ext>
                </a:extLst>
              </a:tr>
              <a:tr h="1093066">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440312"/>
                  </a:ext>
                </a:extLst>
              </a:tr>
              <a:tr h="1093066">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4959379"/>
                  </a:ext>
                </a:extLst>
              </a:tr>
            </a:tbl>
          </a:graphicData>
        </a:graphic>
      </p:graphicFrame>
    </p:spTree>
    <p:extLst>
      <p:ext uri="{BB962C8B-B14F-4D97-AF65-F5344CB8AC3E}">
        <p14:creationId xmlns:p14="http://schemas.microsoft.com/office/powerpoint/2010/main" val="213073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a:xfrm>
            <a:off x="838200" y="1825625"/>
            <a:ext cx="10515600" cy="1988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10" name="Rounded Rectangular Callout 9">
            <a:extLst>
              <a:ext uri="{FF2B5EF4-FFF2-40B4-BE49-F238E27FC236}">
                <a16:creationId xmlns:a16="http://schemas.microsoft.com/office/drawing/2014/main" id="{D094F17B-F89B-B948-B14C-44DFF690D592}"/>
              </a:ext>
            </a:extLst>
          </p:cNvPr>
          <p:cNvSpPr/>
          <p:nvPr userDrawn="1"/>
        </p:nvSpPr>
        <p:spPr>
          <a:xfrm>
            <a:off x="3581400" y="3953163"/>
            <a:ext cx="5029200" cy="1524000"/>
          </a:xfrm>
          <a:prstGeom prst="wedgeRoundRectCallout">
            <a:avLst>
              <a:gd name="adj1" fmla="val -35871"/>
              <a:gd name="adj2" fmla="val 105833"/>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F0B3B408-4F0F-074E-AF50-34821E3016B9}"/>
              </a:ext>
            </a:extLst>
          </p:cNvPr>
          <p:cNvSpPr>
            <a:spLocks noGrp="1"/>
          </p:cNvSpPr>
          <p:nvPr>
            <p:ph idx="14"/>
          </p:nvPr>
        </p:nvSpPr>
        <p:spPr>
          <a:xfrm>
            <a:off x="3581400" y="3949555"/>
            <a:ext cx="5029200" cy="1527608"/>
          </a:xfrm>
          <a:prstGeom prst="roundRect">
            <a:avLst/>
          </a:prstGeom>
          <a:no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4320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a:xfrm>
            <a:off x="3581400" y="1825625"/>
            <a:ext cx="7772400" cy="1988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10" name="Rounded Rectangular Callout 9">
            <a:extLst>
              <a:ext uri="{FF2B5EF4-FFF2-40B4-BE49-F238E27FC236}">
                <a16:creationId xmlns:a16="http://schemas.microsoft.com/office/drawing/2014/main" id="{D094F17B-F89B-B948-B14C-44DFF690D592}"/>
              </a:ext>
            </a:extLst>
          </p:cNvPr>
          <p:cNvSpPr/>
          <p:nvPr userDrawn="1"/>
        </p:nvSpPr>
        <p:spPr>
          <a:xfrm>
            <a:off x="3581400" y="3953163"/>
            <a:ext cx="5029200" cy="1524000"/>
          </a:xfrm>
          <a:prstGeom prst="wedgeRoundRectCallout">
            <a:avLst>
              <a:gd name="adj1" fmla="val -35871"/>
              <a:gd name="adj2" fmla="val 105833"/>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F0B3B408-4F0F-074E-AF50-34821E3016B9}"/>
              </a:ext>
            </a:extLst>
          </p:cNvPr>
          <p:cNvSpPr>
            <a:spLocks noGrp="1"/>
          </p:cNvSpPr>
          <p:nvPr>
            <p:ph idx="14"/>
          </p:nvPr>
        </p:nvSpPr>
        <p:spPr>
          <a:xfrm>
            <a:off x="3581400" y="3949555"/>
            <a:ext cx="5029200" cy="1527608"/>
          </a:xfrm>
          <a:prstGeom prst="roundRect">
            <a:avLst/>
          </a:prstGeom>
          <a:no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3C1C30D9-6CC2-5843-B9C3-A3C0F9E703BF}"/>
              </a:ext>
            </a:extLst>
          </p:cNvPr>
          <p:cNvSpPr>
            <a:spLocks noGrp="1"/>
          </p:cNvSpPr>
          <p:nvPr>
            <p:ph idx="15"/>
          </p:nvPr>
        </p:nvSpPr>
        <p:spPr>
          <a:xfrm>
            <a:off x="838200" y="1825625"/>
            <a:ext cx="2331027" cy="1988993"/>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83352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D7D43-CF87-2F42-88EA-AB11D733D9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85AFACC-D101-954B-8E27-EBAA9A09E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F140-DA7C-3A44-9213-FCD09E1F3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E10CF-85BD-0A48-ABD3-642B8ED2EC64}" type="datetimeFigureOut">
              <a:rPr lang="en-US" smtClean="0"/>
              <a:t>12/5/23</a:t>
            </a:fld>
            <a:endParaRPr lang="en-US" dirty="0"/>
          </a:p>
        </p:txBody>
      </p:sp>
      <p:sp>
        <p:nvSpPr>
          <p:cNvPr id="5" name="Footer Placeholder 4">
            <a:extLst>
              <a:ext uri="{FF2B5EF4-FFF2-40B4-BE49-F238E27FC236}">
                <a16:creationId xmlns:a16="http://schemas.microsoft.com/office/drawing/2014/main" id="{411FCF96-AE59-7243-94E7-E8E746926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A7DCA9-A21A-9E42-85AC-FCDFED6D5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C6C50-183A-BA49-AD6E-52861FCD96BC}" type="slidenum">
              <a:rPr lang="en-US" smtClean="0"/>
              <a:t>‹#›</a:t>
            </a:fld>
            <a:endParaRPr lang="en-US" dirty="0"/>
          </a:p>
        </p:txBody>
      </p:sp>
    </p:spTree>
    <p:extLst>
      <p:ext uri="{BB962C8B-B14F-4D97-AF65-F5344CB8AC3E}">
        <p14:creationId xmlns:p14="http://schemas.microsoft.com/office/powerpoint/2010/main" val="7293462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2" r:id="rId4"/>
    <p:sldLayoutId id="2147483652" r:id="rId5"/>
    <p:sldLayoutId id="2147483665" r:id="rId6"/>
    <p:sldLayoutId id="2147483675" r:id="rId7"/>
    <p:sldLayoutId id="2147483667" r:id="rId8"/>
    <p:sldLayoutId id="2147483668" r:id="rId9"/>
    <p:sldLayoutId id="2147483670" r:id="rId10"/>
    <p:sldLayoutId id="2147483673" r:id="rId11"/>
    <p:sldLayoutId id="2147483674" r:id="rId12"/>
    <p:sldLayoutId id="2147483672" r:id="rId13"/>
    <p:sldLayoutId id="2147483671" r:id="rId14"/>
    <p:sldLayoutId id="2147483658" r:id="rId15"/>
    <p:sldLayoutId id="2147483666" r:id="rId16"/>
    <p:sldLayoutId id="2147483653" r:id="rId17"/>
    <p:sldLayoutId id="2147483664" r:id="rId18"/>
    <p:sldLayoutId id="2147483661" r:id="rId19"/>
    <p:sldLayoutId id="2147483669" r:id="rId20"/>
    <p:sldLayoutId id="2147483663" r:id="rId21"/>
    <p:sldLayoutId id="2147483659" r:id="rId22"/>
    <p:sldLayoutId id="2147483660" r:id="rId23"/>
    <p:sldLayoutId id="2147483656" r:id="rId24"/>
    <p:sldLayoutId id="2147483657" r:id="rId25"/>
    <p:sldLayoutId id="2147483676" r:id="rId26"/>
  </p:sldLayoutIdLst>
  <p:txStyles>
    <p:titleStyle>
      <a:lvl1pPr algn="l" defTabSz="914400" rtl="0" eaLnBrk="1" latinLnBrk="0" hangingPunct="1">
        <a:lnSpc>
          <a:spcPct val="90000"/>
        </a:lnSpc>
        <a:spcBef>
          <a:spcPct val="0"/>
        </a:spcBef>
        <a:buNone/>
        <a:defRPr sz="4400" b="1" kern="1200">
          <a:solidFill>
            <a:srgbClr val="BB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ann.mcalearney@osumc.ed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4.emf"/><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9270-5210-2043-A527-9F7686739421}"/>
              </a:ext>
            </a:extLst>
          </p:cNvPr>
          <p:cNvSpPr>
            <a:spLocks noGrp="1"/>
          </p:cNvSpPr>
          <p:nvPr>
            <p:ph type="ctrTitle"/>
          </p:nvPr>
        </p:nvSpPr>
        <p:spPr>
          <a:xfrm>
            <a:off x="7020910" y="1633490"/>
            <a:ext cx="5017208" cy="3459210"/>
          </a:xfrm>
        </p:spPr>
        <p:txBody>
          <a:bodyPr/>
          <a:lstStyle/>
          <a:p>
            <a:r>
              <a:rPr lang="en-US" dirty="0"/>
              <a:t>Designing Effective </a:t>
            </a:r>
            <a:br>
              <a:rPr lang="en-US" dirty="0"/>
            </a:br>
            <a:r>
              <a:rPr lang="en-US" dirty="0"/>
              <a:t>EHR Alerts</a:t>
            </a:r>
          </a:p>
        </p:txBody>
      </p:sp>
    </p:spTree>
    <p:extLst>
      <p:ext uri="{BB962C8B-B14F-4D97-AF65-F5344CB8AC3E}">
        <p14:creationId xmlns:p14="http://schemas.microsoft.com/office/powerpoint/2010/main" val="677629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2DEB-8AAD-544F-A2DE-00A61E676B6B}"/>
              </a:ext>
            </a:extLst>
          </p:cNvPr>
          <p:cNvSpPr>
            <a:spLocks noGrp="1"/>
          </p:cNvSpPr>
          <p:nvPr>
            <p:ph type="ctrTitle"/>
          </p:nvPr>
        </p:nvSpPr>
        <p:spPr>
          <a:xfrm>
            <a:off x="6096000" y="3158066"/>
            <a:ext cx="5942121" cy="1763054"/>
          </a:xfrm>
        </p:spPr>
        <p:txBody>
          <a:bodyPr>
            <a:normAutofit fontScale="90000"/>
          </a:bodyPr>
          <a:lstStyle/>
          <a:p>
            <a:r>
              <a:rPr lang="en-US" sz="5400" dirty="0">
                <a:solidFill>
                  <a:schemeClr val="tx1"/>
                </a:solidFill>
              </a:rPr>
              <a:t>Five Rights </a:t>
            </a:r>
            <a:br>
              <a:rPr lang="en-US" sz="5400" dirty="0">
                <a:solidFill>
                  <a:schemeClr val="tx1"/>
                </a:solidFill>
              </a:rPr>
            </a:br>
            <a:r>
              <a:rPr lang="en-US" sz="5400" dirty="0">
                <a:solidFill>
                  <a:schemeClr val="tx1"/>
                </a:solidFill>
              </a:rPr>
              <a:t>of Clinical </a:t>
            </a:r>
            <a:br>
              <a:rPr lang="en-US" sz="5400" dirty="0">
                <a:solidFill>
                  <a:schemeClr val="tx1"/>
                </a:solidFill>
              </a:rPr>
            </a:br>
            <a:r>
              <a:rPr lang="en-US" sz="5400" dirty="0">
                <a:solidFill>
                  <a:schemeClr val="tx1"/>
                </a:solidFill>
              </a:rPr>
              <a:t>Decision Support</a:t>
            </a:r>
          </a:p>
        </p:txBody>
      </p:sp>
    </p:spTree>
    <p:extLst>
      <p:ext uri="{BB962C8B-B14F-4D97-AF65-F5344CB8AC3E}">
        <p14:creationId xmlns:p14="http://schemas.microsoft.com/office/powerpoint/2010/main" val="3987892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9A91-9540-E34A-8523-9D8521B4BA00}"/>
              </a:ext>
            </a:extLst>
          </p:cNvPr>
          <p:cNvSpPr>
            <a:spLocks noGrp="1"/>
          </p:cNvSpPr>
          <p:nvPr>
            <p:ph type="title"/>
          </p:nvPr>
        </p:nvSpPr>
        <p:spPr/>
        <p:txBody>
          <a:bodyPr/>
          <a:lstStyle/>
          <a:p>
            <a:r>
              <a:rPr lang="en-US" spc="-60" dirty="0"/>
              <a:t>The Five Rights of Clinical Decision Support framework</a:t>
            </a:r>
          </a:p>
        </p:txBody>
      </p:sp>
      <p:sp>
        <p:nvSpPr>
          <p:cNvPr id="3" name="Content Placeholder 2">
            <a:extLst>
              <a:ext uri="{FF2B5EF4-FFF2-40B4-BE49-F238E27FC236}">
                <a16:creationId xmlns:a16="http://schemas.microsoft.com/office/drawing/2014/main" id="{CAA9CCA4-1557-AE4E-B556-EE013F8783AA}"/>
              </a:ext>
            </a:extLst>
          </p:cNvPr>
          <p:cNvSpPr>
            <a:spLocks noGrp="1"/>
          </p:cNvSpPr>
          <p:nvPr>
            <p:ph sz="half" idx="1"/>
          </p:nvPr>
        </p:nvSpPr>
        <p:spPr/>
        <p:txBody>
          <a:bodyPr>
            <a:normAutofit fontScale="92500" lnSpcReduction="10000"/>
          </a:bodyPr>
          <a:lstStyle/>
          <a:p>
            <a:pPr marL="465138" indent="-465138">
              <a:lnSpc>
                <a:spcPct val="110000"/>
              </a:lnSpc>
            </a:pPr>
            <a:r>
              <a:rPr lang="en-US" dirty="0"/>
              <a:t>The Five Rights of Clinical Decision Support framework focuses on improving medication use through the use of CDS systems.</a:t>
            </a:r>
          </a:p>
          <a:p>
            <a:pPr marL="460375" indent="-460375" fontAlgn="base">
              <a:lnSpc>
                <a:spcPct val="110000"/>
              </a:lnSpc>
            </a:pPr>
            <a:r>
              <a:rPr lang="en-US" dirty="0"/>
              <a:t>The Five Rights can be used to design effective EHR Alerts.</a:t>
            </a:r>
          </a:p>
          <a:p>
            <a:pPr marL="465138" indent="-465138"/>
            <a:endParaRPr lang="en-US" dirty="0"/>
          </a:p>
        </p:txBody>
      </p:sp>
      <p:sp>
        <p:nvSpPr>
          <p:cNvPr id="4" name="Content Placeholder 3">
            <a:extLst>
              <a:ext uri="{FF2B5EF4-FFF2-40B4-BE49-F238E27FC236}">
                <a16:creationId xmlns:a16="http://schemas.microsoft.com/office/drawing/2014/main" id="{AA33FCFC-51A9-B241-815D-29537E09AA4A}"/>
              </a:ext>
            </a:extLst>
          </p:cNvPr>
          <p:cNvSpPr>
            <a:spLocks noGrp="1"/>
          </p:cNvSpPr>
          <p:nvPr>
            <p:ph sz="half" idx="2"/>
          </p:nvPr>
        </p:nvSpPr>
        <p:spPr>
          <a:ln w="28575">
            <a:solidFill>
              <a:schemeClr val="tx1"/>
            </a:solidFill>
          </a:ln>
        </p:spPr>
        <p:txBody>
          <a:bodyPr lIns="274320" anchor="ctr">
            <a:normAutofit fontScale="92500" lnSpcReduction="10000"/>
          </a:bodyPr>
          <a:lstStyle/>
          <a:p>
            <a:pPr marL="0" indent="0">
              <a:buNone/>
            </a:pPr>
            <a:r>
              <a:rPr lang="en-US" b="1" dirty="0"/>
              <a:t>The Five Rights are:</a:t>
            </a:r>
          </a:p>
          <a:p>
            <a:pPr marL="460375" indent="-460375" fontAlgn="base"/>
            <a:r>
              <a:rPr lang="en-US" dirty="0"/>
              <a:t>The right information</a:t>
            </a:r>
          </a:p>
          <a:p>
            <a:pPr marL="460375" indent="-460375" fontAlgn="base"/>
            <a:r>
              <a:rPr lang="en-US" dirty="0"/>
              <a:t>To the right person</a:t>
            </a:r>
          </a:p>
          <a:p>
            <a:pPr marL="460375" indent="-460375" fontAlgn="base"/>
            <a:r>
              <a:rPr lang="en-US" dirty="0"/>
              <a:t>In the right intervention format</a:t>
            </a:r>
          </a:p>
          <a:p>
            <a:pPr marL="460375" indent="-460375" fontAlgn="base"/>
            <a:r>
              <a:rPr lang="en-US" dirty="0"/>
              <a:t>Through the right channel</a:t>
            </a:r>
          </a:p>
          <a:p>
            <a:pPr marL="460375" indent="-460375" fontAlgn="base"/>
            <a:r>
              <a:rPr lang="en-US" dirty="0"/>
              <a:t>At the right time in the workflow</a:t>
            </a:r>
          </a:p>
        </p:txBody>
      </p:sp>
    </p:spTree>
    <p:extLst>
      <p:ext uri="{BB962C8B-B14F-4D97-AF65-F5344CB8AC3E}">
        <p14:creationId xmlns:p14="http://schemas.microsoft.com/office/powerpoint/2010/main" val="195269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F5DD-40A6-DB43-A5ED-64307A847733}"/>
              </a:ext>
            </a:extLst>
          </p:cNvPr>
          <p:cNvSpPr>
            <a:spLocks noGrp="1"/>
          </p:cNvSpPr>
          <p:nvPr>
            <p:ph type="title"/>
          </p:nvPr>
        </p:nvSpPr>
        <p:spPr/>
        <p:txBody>
          <a:bodyPr/>
          <a:lstStyle/>
          <a:p>
            <a:r>
              <a:rPr lang="en-US" dirty="0"/>
              <a:t>The right information</a:t>
            </a:r>
          </a:p>
        </p:txBody>
      </p:sp>
      <p:sp>
        <p:nvSpPr>
          <p:cNvPr id="4" name="Content Placeholder 3">
            <a:extLst>
              <a:ext uri="{FF2B5EF4-FFF2-40B4-BE49-F238E27FC236}">
                <a16:creationId xmlns:a16="http://schemas.microsoft.com/office/drawing/2014/main" id="{EFED7248-C83D-4B45-B726-D1ECE691C49C}"/>
              </a:ext>
            </a:extLst>
          </p:cNvPr>
          <p:cNvSpPr>
            <a:spLocks noGrp="1"/>
          </p:cNvSpPr>
          <p:nvPr>
            <p:ph sz="half" idx="2"/>
          </p:nvPr>
        </p:nvSpPr>
        <p:spPr>
          <a:xfrm>
            <a:off x="4648200" y="1685925"/>
            <a:ext cx="6704014" cy="4806949"/>
          </a:xfrm>
        </p:spPr>
        <p:txBody>
          <a:bodyPr>
            <a:normAutofit fontScale="92500" lnSpcReduction="10000"/>
          </a:bodyPr>
          <a:lstStyle/>
          <a:p>
            <a:pPr marL="465138" indent="-465138">
              <a:lnSpc>
                <a:spcPct val="110000"/>
              </a:lnSpc>
            </a:pPr>
            <a:r>
              <a:rPr lang="en-US" dirty="0"/>
              <a:t>An EHR Alert should be:</a:t>
            </a:r>
          </a:p>
          <a:p>
            <a:pPr marL="917575" lvl="1" indent="-460375">
              <a:lnSpc>
                <a:spcPct val="110000"/>
              </a:lnSpc>
            </a:pPr>
            <a:r>
              <a:rPr lang="en-US" dirty="0"/>
              <a:t>evidence-based,</a:t>
            </a:r>
          </a:p>
          <a:p>
            <a:pPr marL="917575" lvl="1" indent="-460375">
              <a:lnSpc>
                <a:spcPct val="110000"/>
              </a:lnSpc>
            </a:pPr>
            <a:r>
              <a:rPr lang="en-US" dirty="0"/>
              <a:t>derived from a set of recognized guidelines, or</a:t>
            </a:r>
          </a:p>
          <a:p>
            <a:pPr marL="917575" lvl="1" indent="-460375">
              <a:lnSpc>
                <a:spcPct val="110000"/>
              </a:lnSpc>
            </a:pPr>
            <a:r>
              <a:rPr lang="en-US" dirty="0"/>
              <a:t>based on a national performance measure</a:t>
            </a:r>
          </a:p>
          <a:p>
            <a:pPr marL="465138" indent="-465138">
              <a:lnSpc>
                <a:spcPct val="110000"/>
              </a:lnSpc>
            </a:pPr>
            <a:r>
              <a:rPr lang="en-US" dirty="0"/>
              <a:t>When EHR Alerts derive from lower-quality evidence:</a:t>
            </a:r>
          </a:p>
          <a:p>
            <a:pPr marL="917575" lvl="1" indent="-460375">
              <a:lnSpc>
                <a:spcPct val="110000"/>
              </a:lnSpc>
            </a:pPr>
            <a:r>
              <a:rPr lang="en-US" dirty="0"/>
              <a:t>implementation can be contentious</a:t>
            </a:r>
          </a:p>
          <a:p>
            <a:pPr marL="917575" lvl="1" indent="-460375">
              <a:lnSpc>
                <a:spcPct val="110000"/>
              </a:lnSpc>
            </a:pPr>
            <a:r>
              <a:rPr lang="en-US" dirty="0"/>
              <a:t>they may undermine trust in alerts</a:t>
            </a:r>
          </a:p>
        </p:txBody>
      </p:sp>
      <p:pic>
        <p:nvPicPr>
          <p:cNvPr id="4098" name="Picture 2" descr="An illustration of an information icon consisting of an &quot;i&quot; inside a circle.">
            <a:extLst>
              <a:ext uri="{FF2B5EF4-FFF2-40B4-BE49-F238E27FC236}">
                <a16:creationId xmlns:a16="http://schemas.microsoft.com/office/drawing/2014/main" id="{B3D8055F-25AA-124D-A4AB-D9E9FBE3F2D2}"/>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951706" y="2314575"/>
            <a:ext cx="3251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17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F5DD-40A6-DB43-A5ED-64307A847733}"/>
              </a:ext>
            </a:extLst>
          </p:cNvPr>
          <p:cNvSpPr>
            <a:spLocks noGrp="1"/>
          </p:cNvSpPr>
          <p:nvPr>
            <p:ph type="title"/>
          </p:nvPr>
        </p:nvSpPr>
        <p:spPr/>
        <p:txBody>
          <a:bodyPr/>
          <a:lstStyle/>
          <a:p>
            <a:r>
              <a:rPr lang="en-US" dirty="0"/>
              <a:t>To the right person</a:t>
            </a:r>
          </a:p>
        </p:txBody>
      </p:sp>
      <p:sp>
        <p:nvSpPr>
          <p:cNvPr id="4" name="Content Placeholder 3">
            <a:extLst>
              <a:ext uri="{FF2B5EF4-FFF2-40B4-BE49-F238E27FC236}">
                <a16:creationId xmlns:a16="http://schemas.microsoft.com/office/drawing/2014/main" id="{EFED7248-C83D-4B45-B726-D1ECE691C49C}"/>
              </a:ext>
            </a:extLst>
          </p:cNvPr>
          <p:cNvSpPr>
            <a:spLocks noGrp="1"/>
          </p:cNvSpPr>
          <p:nvPr>
            <p:ph sz="half" idx="2"/>
          </p:nvPr>
        </p:nvSpPr>
        <p:spPr>
          <a:xfrm>
            <a:off x="4648200" y="1685925"/>
            <a:ext cx="6704014" cy="4806949"/>
          </a:xfrm>
        </p:spPr>
        <p:txBody>
          <a:bodyPr>
            <a:normAutofit/>
          </a:bodyPr>
          <a:lstStyle/>
          <a:p>
            <a:pPr marL="465138" indent="-465138">
              <a:lnSpc>
                <a:spcPct val="100000"/>
              </a:lnSpc>
            </a:pPr>
            <a:r>
              <a:rPr lang="en-US" dirty="0"/>
              <a:t>EHR Alerts should be directed to those with the minimum licensure required to address the alert.</a:t>
            </a:r>
          </a:p>
          <a:p>
            <a:pPr marL="465138" indent="-465138">
              <a:lnSpc>
                <a:spcPct val="100000"/>
              </a:lnSpc>
            </a:pPr>
            <a:r>
              <a:rPr lang="en-US" dirty="0"/>
              <a:t>Designing EHR Alert protocols can change care team roles.</a:t>
            </a:r>
          </a:p>
          <a:p>
            <a:pPr marL="465138" indent="-465138">
              <a:lnSpc>
                <a:spcPct val="100000"/>
              </a:lnSpc>
            </a:pPr>
            <a:r>
              <a:rPr lang="en-US" dirty="0"/>
              <a:t>Team-based alerts can seem like a good idea, but they can contribute to alert fatigue.</a:t>
            </a:r>
          </a:p>
        </p:txBody>
      </p:sp>
      <p:pic>
        <p:nvPicPr>
          <p:cNvPr id="6148" name="Picture 4" descr="An illustration of multiple simple human busts, one of which is a different color.">
            <a:extLst>
              <a:ext uri="{FF2B5EF4-FFF2-40B4-BE49-F238E27FC236}">
                <a16:creationId xmlns:a16="http://schemas.microsoft.com/office/drawing/2014/main" id="{B5FAD94B-23D2-F04A-9917-2461D87BD42C}"/>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951706" y="2314575"/>
            <a:ext cx="3251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32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F5DD-40A6-DB43-A5ED-64307A847733}"/>
              </a:ext>
            </a:extLst>
          </p:cNvPr>
          <p:cNvSpPr>
            <a:spLocks noGrp="1"/>
          </p:cNvSpPr>
          <p:nvPr>
            <p:ph type="title"/>
          </p:nvPr>
        </p:nvSpPr>
        <p:spPr/>
        <p:txBody>
          <a:bodyPr/>
          <a:lstStyle/>
          <a:p>
            <a:r>
              <a:rPr lang="en-US" dirty="0"/>
              <a:t>In the right intervention format</a:t>
            </a:r>
          </a:p>
        </p:txBody>
      </p:sp>
      <p:sp>
        <p:nvSpPr>
          <p:cNvPr id="4" name="Content Placeholder 3">
            <a:extLst>
              <a:ext uri="{FF2B5EF4-FFF2-40B4-BE49-F238E27FC236}">
                <a16:creationId xmlns:a16="http://schemas.microsoft.com/office/drawing/2014/main" id="{EFED7248-C83D-4B45-B726-D1ECE691C49C}"/>
              </a:ext>
            </a:extLst>
          </p:cNvPr>
          <p:cNvSpPr>
            <a:spLocks noGrp="1"/>
          </p:cNvSpPr>
          <p:nvPr>
            <p:ph sz="half" idx="2"/>
          </p:nvPr>
        </p:nvSpPr>
        <p:spPr>
          <a:xfrm>
            <a:off x="4648200" y="1685925"/>
            <a:ext cx="6704014" cy="4943475"/>
          </a:xfrm>
        </p:spPr>
        <p:txBody>
          <a:bodyPr>
            <a:normAutofit fontScale="92500" lnSpcReduction="10000"/>
          </a:bodyPr>
          <a:lstStyle/>
          <a:p>
            <a:pPr marL="465138" indent="-465138">
              <a:lnSpc>
                <a:spcPct val="110000"/>
              </a:lnSpc>
            </a:pPr>
            <a:r>
              <a:rPr lang="en-US" dirty="0"/>
              <a:t>Each EHR Alert delivery format offers different behavioral nudges.</a:t>
            </a:r>
          </a:p>
          <a:p>
            <a:pPr marL="465138" indent="-465138">
              <a:lnSpc>
                <a:spcPct val="110000"/>
              </a:lnSpc>
            </a:pPr>
            <a:r>
              <a:rPr lang="en-US" dirty="0"/>
              <a:t>Effective EHR Alert design requires that implementers: </a:t>
            </a:r>
          </a:p>
          <a:p>
            <a:pPr marL="922338" lvl="1" indent="-465138">
              <a:lnSpc>
                <a:spcPct val="110000"/>
              </a:lnSpc>
            </a:pPr>
            <a:r>
              <a:rPr lang="en-US" dirty="0"/>
              <a:t>understand what formats are in their arsenal</a:t>
            </a:r>
          </a:p>
          <a:p>
            <a:pPr marL="922338" lvl="1" indent="-465138">
              <a:lnSpc>
                <a:spcPct val="110000"/>
              </a:lnSpc>
            </a:pPr>
            <a:r>
              <a:rPr lang="en-US" dirty="0"/>
              <a:t>understand the potential impact on clinical workflow</a:t>
            </a:r>
          </a:p>
          <a:p>
            <a:pPr marL="922338" lvl="1" indent="-465138">
              <a:lnSpc>
                <a:spcPct val="110000"/>
              </a:lnSpc>
            </a:pPr>
            <a:r>
              <a:rPr lang="en-US" dirty="0"/>
              <a:t>take those into account when selecting the right tool for the problem</a:t>
            </a:r>
          </a:p>
        </p:txBody>
      </p:sp>
      <p:pic>
        <p:nvPicPr>
          <p:cNvPr id="8196" name="Picture 4" descr="A simple illustration of a pencil and paper.">
            <a:extLst>
              <a:ext uri="{FF2B5EF4-FFF2-40B4-BE49-F238E27FC236}">
                <a16:creationId xmlns:a16="http://schemas.microsoft.com/office/drawing/2014/main" id="{A1145CDD-2FFC-DA4B-8372-C3CFBE056C58}"/>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951706" y="2314575"/>
            <a:ext cx="3251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51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F5DD-40A6-DB43-A5ED-64307A847733}"/>
              </a:ext>
            </a:extLst>
          </p:cNvPr>
          <p:cNvSpPr>
            <a:spLocks noGrp="1"/>
          </p:cNvSpPr>
          <p:nvPr>
            <p:ph type="title"/>
          </p:nvPr>
        </p:nvSpPr>
        <p:spPr/>
        <p:txBody>
          <a:bodyPr/>
          <a:lstStyle/>
          <a:p>
            <a:r>
              <a:rPr lang="en-US" dirty="0"/>
              <a:t>Through the right channel</a:t>
            </a:r>
          </a:p>
        </p:txBody>
      </p:sp>
      <p:sp>
        <p:nvSpPr>
          <p:cNvPr id="4" name="Content Placeholder 3">
            <a:extLst>
              <a:ext uri="{FF2B5EF4-FFF2-40B4-BE49-F238E27FC236}">
                <a16:creationId xmlns:a16="http://schemas.microsoft.com/office/drawing/2014/main" id="{EFED7248-C83D-4B45-B726-D1ECE691C49C}"/>
              </a:ext>
            </a:extLst>
          </p:cNvPr>
          <p:cNvSpPr>
            <a:spLocks noGrp="1"/>
          </p:cNvSpPr>
          <p:nvPr>
            <p:ph sz="half" idx="2"/>
          </p:nvPr>
        </p:nvSpPr>
        <p:spPr>
          <a:xfrm>
            <a:off x="4648200" y="1685925"/>
            <a:ext cx="6704014" cy="4943475"/>
          </a:xfrm>
        </p:spPr>
        <p:txBody>
          <a:bodyPr>
            <a:normAutofit/>
          </a:bodyPr>
          <a:lstStyle/>
          <a:p>
            <a:pPr marL="465138" indent="-465138">
              <a:lnSpc>
                <a:spcPct val="100000"/>
              </a:lnSpc>
            </a:pPr>
            <a:r>
              <a:rPr lang="en-US" dirty="0"/>
              <a:t>EHR Alerts are often associated with other systems.</a:t>
            </a:r>
          </a:p>
          <a:p>
            <a:pPr marL="465138" indent="-465138">
              <a:lnSpc>
                <a:spcPct val="100000"/>
              </a:lnSpc>
            </a:pPr>
            <a:r>
              <a:rPr lang="en-US" dirty="0"/>
              <a:t>Effective alerts do not need to be limited to the EHR.</a:t>
            </a:r>
          </a:p>
          <a:p>
            <a:pPr marL="465138" indent="-465138">
              <a:lnSpc>
                <a:spcPct val="100000"/>
              </a:lnSpc>
            </a:pPr>
            <a:r>
              <a:rPr lang="en-US" dirty="0"/>
              <a:t>The goal of an alert is to raise awareness on the right technology to make a difference.</a:t>
            </a:r>
          </a:p>
        </p:txBody>
      </p:sp>
      <p:pic>
        <p:nvPicPr>
          <p:cNvPr id="10244" name="Picture 4" descr="An illustration of a bullhorn with arrows pointing to three simplified human figures.">
            <a:extLst>
              <a:ext uri="{FF2B5EF4-FFF2-40B4-BE49-F238E27FC236}">
                <a16:creationId xmlns:a16="http://schemas.microsoft.com/office/drawing/2014/main" id="{6CF5AC44-A66C-A742-A6F1-4AEF003D3F51}"/>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951706" y="2314575"/>
            <a:ext cx="3251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294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F5DD-40A6-DB43-A5ED-64307A847733}"/>
              </a:ext>
            </a:extLst>
          </p:cNvPr>
          <p:cNvSpPr>
            <a:spLocks noGrp="1"/>
          </p:cNvSpPr>
          <p:nvPr>
            <p:ph type="title"/>
          </p:nvPr>
        </p:nvSpPr>
        <p:spPr/>
        <p:txBody>
          <a:bodyPr/>
          <a:lstStyle/>
          <a:p>
            <a:r>
              <a:rPr lang="en-US" dirty="0"/>
              <a:t>At the right time in the workflow</a:t>
            </a:r>
          </a:p>
        </p:txBody>
      </p:sp>
      <p:sp>
        <p:nvSpPr>
          <p:cNvPr id="4" name="Content Placeholder 3">
            <a:extLst>
              <a:ext uri="{FF2B5EF4-FFF2-40B4-BE49-F238E27FC236}">
                <a16:creationId xmlns:a16="http://schemas.microsoft.com/office/drawing/2014/main" id="{EFED7248-C83D-4B45-B726-D1ECE691C49C}"/>
              </a:ext>
            </a:extLst>
          </p:cNvPr>
          <p:cNvSpPr>
            <a:spLocks noGrp="1"/>
          </p:cNvSpPr>
          <p:nvPr>
            <p:ph sz="half" idx="2"/>
          </p:nvPr>
        </p:nvSpPr>
        <p:spPr>
          <a:xfrm>
            <a:off x="4648200" y="1685925"/>
            <a:ext cx="6704014" cy="4943475"/>
          </a:xfrm>
        </p:spPr>
        <p:txBody>
          <a:bodyPr>
            <a:normAutofit/>
          </a:bodyPr>
          <a:lstStyle/>
          <a:p>
            <a:pPr marL="465138" indent="-465138">
              <a:lnSpc>
                <a:spcPct val="100000"/>
              </a:lnSpc>
            </a:pPr>
            <a:r>
              <a:rPr lang="en-US" dirty="0"/>
              <a:t>One of the hardest parts of building effective EHR Alerts is mapping them into the workflow.</a:t>
            </a:r>
          </a:p>
          <a:p>
            <a:pPr marL="922338" lvl="1" indent="-465138">
              <a:lnSpc>
                <a:spcPct val="100000"/>
              </a:lnSpc>
            </a:pPr>
            <a:r>
              <a:rPr lang="en-US" dirty="0"/>
              <a:t>Building an alert can change the workflow itself.</a:t>
            </a:r>
          </a:p>
          <a:p>
            <a:pPr marL="922338" lvl="1" indent="-465138">
              <a:lnSpc>
                <a:spcPct val="100000"/>
              </a:lnSpc>
            </a:pPr>
            <a:r>
              <a:rPr lang="en-US" dirty="0"/>
              <a:t>Designers have to be sensitive to the timing to ensure the alert is presented in a context-aware form.</a:t>
            </a:r>
          </a:p>
          <a:p>
            <a:pPr marL="465138" indent="-465138">
              <a:lnSpc>
                <a:spcPct val="100000"/>
              </a:lnSpc>
            </a:pPr>
            <a:r>
              <a:rPr lang="en-US" dirty="0"/>
              <a:t>Timing can mean time in the process or time in the day.</a:t>
            </a:r>
          </a:p>
        </p:txBody>
      </p:sp>
      <p:pic>
        <p:nvPicPr>
          <p:cNvPr id="12290" name="Picture 2" descr="An illustration of a simple flowchart, with one icon over three other icons, all of which are connected by lines.">
            <a:extLst>
              <a:ext uri="{FF2B5EF4-FFF2-40B4-BE49-F238E27FC236}">
                <a16:creationId xmlns:a16="http://schemas.microsoft.com/office/drawing/2014/main" id="{4F3C89D7-D4F0-6E4D-845D-E507578B7970}"/>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951706" y="2314575"/>
            <a:ext cx="3251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22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2DEB-8AAD-544F-A2DE-00A61E676B6B}"/>
              </a:ext>
            </a:extLst>
          </p:cNvPr>
          <p:cNvSpPr>
            <a:spLocks noGrp="1"/>
          </p:cNvSpPr>
          <p:nvPr>
            <p:ph type="ctrTitle"/>
          </p:nvPr>
        </p:nvSpPr>
        <p:spPr>
          <a:xfrm>
            <a:off x="6096000" y="3158066"/>
            <a:ext cx="5942121" cy="1763054"/>
          </a:xfrm>
        </p:spPr>
        <p:txBody>
          <a:bodyPr>
            <a:normAutofit/>
          </a:bodyPr>
          <a:lstStyle/>
          <a:p>
            <a:r>
              <a:rPr lang="en-US" sz="5400" dirty="0">
                <a:solidFill>
                  <a:schemeClr val="tx1"/>
                </a:solidFill>
              </a:rPr>
              <a:t>Scenarios and EHR Alert design</a:t>
            </a:r>
          </a:p>
        </p:txBody>
      </p:sp>
    </p:spTree>
    <p:extLst>
      <p:ext uri="{BB962C8B-B14F-4D97-AF65-F5344CB8AC3E}">
        <p14:creationId xmlns:p14="http://schemas.microsoft.com/office/powerpoint/2010/main" val="2102663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F5DD-40A6-DB43-A5ED-64307A847733}"/>
              </a:ext>
            </a:extLst>
          </p:cNvPr>
          <p:cNvSpPr>
            <a:spLocks noGrp="1"/>
          </p:cNvSpPr>
          <p:nvPr>
            <p:ph type="title"/>
          </p:nvPr>
        </p:nvSpPr>
        <p:spPr/>
        <p:txBody>
          <a:bodyPr/>
          <a:lstStyle/>
          <a:p>
            <a:r>
              <a:rPr lang="en-US" dirty="0"/>
              <a:t>Scenario: Alerting too late </a:t>
            </a:r>
            <a:br>
              <a:rPr lang="en-US" dirty="0"/>
            </a:br>
            <a:r>
              <a:rPr lang="en-US" dirty="0"/>
              <a:t>in the process</a:t>
            </a:r>
          </a:p>
        </p:txBody>
      </p:sp>
      <p:sp>
        <p:nvSpPr>
          <p:cNvPr id="4" name="Content Placeholder 3">
            <a:extLst>
              <a:ext uri="{FF2B5EF4-FFF2-40B4-BE49-F238E27FC236}">
                <a16:creationId xmlns:a16="http://schemas.microsoft.com/office/drawing/2014/main" id="{EFED7248-C83D-4B45-B726-D1ECE691C49C}"/>
              </a:ext>
            </a:extLst>
          </p:cNvPr>
          <p:cNvSpPr>
            <a:spLocks noGrp="1"/>
          </p:cNvSpPr>
          <p:nvPr>
            <p:ph sz="half" idx="2"/>
          </p:nvPr>
        </p:nvSpPr>
        <p:spPr>
          <a:xfrm>
            <a:off x="4648200" y="1685925"/>
            <a:ext cx="6704014" cy="4943475"/>
          </a:xfrm>
        </p:spPr>
        <p:txBody>
          <a:bodyPr>
            <a:normAutofit/>
          </a:bodyPr>
          <a:lstStyle/>
          <a:p>
            <a:pPr marL="0" indent="0">
              <a:lnSpc>
                <a:spcPct val="100000"/>
              </a:lnSpc>
              <a:spcBef>
                <a:spcPts val="0"/>
              </a:spcBef>
              <a:buClrTx/>
              <a:buNone/>
              <a:defRPr/>
            </a:pPr>
            <a:r>
              <a:rPr lang="en-US" sz="2400" dirty="0"/>
              <a:t>A physician is trying to prescribe a medication that interacts with the patient’s existing medications. The alert only appears after entering the pertinent information for the prescription, when the physician attempts to send the script to the pharmacy. An appropriately timed alert would present as soon as the medication is selected. Later alerts mean wasted effort.</a:t>
            </a:r>
          </a:p>
          <a:p>
            <a:pPr marL="0" indent="0">
              <a:lnSpc>
                <a:spcPct val="100000"/>
              </a:lnSpc>
              <a:spcBef>
                <a:spcPts val="0"/>
              </a:spcBef>
              <a:buClrTx/>
              <a:buNone/>
              <a:defRPr/>
            </a:pPr>
            <a:endParaRPr lang="en-US" sz="2400" dirty="0"/>
          </a:p>
          <a:p>
            <a:pPr marL="0" indent="0">
              <a:lnSpc>
                <a:spcPct val="100000"/>
              </a:lnSpc>
              <a:spcBef>
                <a:spcPts val="0"/>
              </a:spcBef>
              <a:buClrTx/>
              <a:buNone/>
              <a:defRPr/>
            </a:pPr>
            <a:r>
              <a:rPr lang="en-US" sz="2400" b="1" dirty="0">
                <a:solidFill>
                  <a:srgbClr val="BB0000"/>
                </a:solidFill>
              </a:rPr>
              <a:t>Can you offer an example that you have experienced of when alerts came too late in the process?</a:t>
            </a:r>
          </a:p>
        </p:txBody>
      </p:sp>
      <p:pic>
        <p:nvPicPr>
          <p:cNvPr id="12290" name="Picture 2" descr="An illustration of a simple flowchart, with one icon over three other icons, all of which are connected by lines.">
            <a:extLst>
              <a:ext uri="{FF2B5EF4-FFF2-40B4-BE49-F238E27FC236}">
                <a16:creationId xmlns:a16="http://schemas.microsoft.com/office/drawing/2014/main" id="{4F3C89D7-D4F0-6E4D-845D-E507578B7970}"/>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951706" y="2314575"/>
            <a:ext cx="3251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12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F5DD-40A6-DB43-A5ED-64307A847733}"/>
              </a:ext>
            </a:extLst>
          </p:cNvPr>
          <p:cNvSpPr>
            <a:spLocks noGrp="1"/>
          </p:cNvSpPr>
          <p:nvPr>
            <p:ph type="title"/>
          </p:nvPr>
        </p:nvSpPr>
        <p:spPr/>
        <p:txBody>
          <a:bodyPr/>
          <a:lstStyle/>
          <a:p>
            <a:r>
              <a:rPr lang="en-US" dirty="0"/>
              <a:t>Scenario: Alerting too late in the day</a:t>
            </a:r>
          </a:p>
        </p:txBody>
      </p:sp>
      <p:sp>
        <p:nvSpPr>
          <p:cNvPr id="4" name="Content Placeholder 3">
            <a:extLst>
              <a:ext uri="{FF2B5EF4-FFF2-40B4-BE49-F238E27FC236}">
                <a16:creationId xmlns:a16="http://schemas.microsoft.com/office/drawing/2014/main" id="{EFED7248-C83D-4B45-B726-D1ECE691C49C}"/>
              </a:ext>
            </a:extLst>
          </p:cNvPr>
          <p:cNvSpPr>
            <a:spLocks noGrp="1"/>
          </p:cNvSpPr>
          <p:nvPr>
            <p:ph sz="half" idx="2"/>
          </p:nvPr>
        </p:nvSpPr>
        <p:spPr>
          <a:xfrm>
            <a:off x="4648200" y="1685925"/>
            <a:ext cx="6704014" cy="4943475"/>
          </a:xfrm>
        </p:spPr>
        <p:txBody>
          <a:bodyPr>
            <a:normAutofit/>
          </a:bodyPr>
          <a:lstStyle/>
          <a:p>
            <a:pPr marL="0" indent="0">
              <a:lnSpc>
                <a:spcPct val="100000"/>
              </a:lnSpc>
              <a:spcBef>
                <a:spcPts val="0"/>
              </a:spcBef>
              <a:buClrTx/>
              <a:buNone/>
              <a:defRPr/>
            </a:pPr>
            <a:r>
              <a:rPr lang="en-US" sz="2400" dirty="0"/>
              <a:t>A reminder to remove a Foley might be triggered for only one shift to isolate responsibility and ensure the question is asked at a time when the appropriate clinical team is available to make that decision.</a:t>
            </a:r>
          </a:p>
          <a:p>
            <a:pPr marL="0" indent="0">
              <a:lnSpc>
                <a:spcPct val="100000"/>
              </a:lnSpc>
              <a:spcBef>
                <a:spcPts val="0"/>
              </a:spcBef>
              <a:buClrTx/>
              <a:buNone/>
              <a:defRPr/>
            </a:pPr>
            <a:endParaRPr lang="en-US" sz="2400" dirty="0"/>
          </a:p>
          <a:p>
            <a:pPr marL="0" indent="0">
              <a:lnSpc>
                <a:spcPct val="100000"/>
              </a:lnSpc>
              <a:spcBef>
                <a:spcPts val="0"/>
              </a:spcBef>
              <a:buClrTx/>
              <a:buNone/>
              <a:defRPr/>
            </a:pPr>
            <a:r>
              <a:rPr lang="en-US" sz="2400" b="1" dirty="0">
                <a:solidFill>
                  <a:srgbClr val="BB0000"/>
                </a:solidFill>
              </a:rPr>
              <a:t>Can you offer an example that you have experienced of when alerts came too late in the day?</a:t>
            </a:r>
          </a:p>
        </p:txBody>
      </p:sp>
      <p:pic>
        <p:nvPicPr>
          <p:cNvPr id="12290" name="Picture 2" descr="An illustration of a simple flowchart, with one icon over three other icons, all of which are connected by lines.">
            <a:extLst>
              <a:ext uri="{FF2B5EF4-FFF2-40B4-BE49-F238E27FC236}">
                <a16:creationId xmlns:a16="http://schemas.microsoft.com/office/drawing/2014/main" id="{4F3C89D7-D4F0-6E4D-845D-E507578B7970}"/>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951706" y="2314575"/>
            <a:ext cx="3251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44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3CBA-137C-3C4B-B36E-067A3DFCAB2B}"/>
              </a:ext>
            </a:extLst>
          </p:cNvPr>
          <p:cNvSpPr>
            <a:spLocks noGrp="1"/>
          </p:cNvSpPr>
          <p:nvPr>
            <p:ph type="title"/>
          </p:nvPr>
        </p:nvSpPr>
        <p:spPr/>
        <p:txBody>
          <a:bodyPr/>
          <a:lstStyle/>
          <a:p>
            <a:r>
              <a:rPr lang="en-US" dirty="0"/>
              <a:t>Why build alerts into the EHR?</a:t>
            </a:r>
          </a:p>
        </p:txBody>
      </p:sp>
      <p:sp>
        <p:nvSpPr>
          <p:cNvPr id="3" name="Text Placeholder 2">
            <a:extLst>
              <a:ext uri="{FF2B5EF4-FFF2-40B4-BE49-F238E27FC236}">
                <a16:creationId xmlns:a16="http://schemas.microsoft.com/office/drawing/2014/main" id="{8DF19510-C87B-A94C-BE78-21D81E340139}"/>
              </a:ext>
            </a:extLst>
          </p:cNvPr>
          <p:cNvSpPr>
            <a:spLocks noGrp="1"/>
          </p:cNvSpPr>
          <p:nvPr>
            <p:ph type="body" idx="1"/>
          </p:nvPr>
        </p:nvSpPr>
        <p:spPr>
          <a:xfrm>
            <a:off x="836612" y="1681774"/>
            <a:ext cx="10512424" cy="1157653"/>
          </a:xfrm>
        </p:spPr>
        <p:txBody>
          <a:bodyPr/>
          <a:lstStyle/>
          <a:p>
            <a:r>
              <a:rPr lang="en-US" sz="3200" b="0" dirty="0"/>
              <a:t>Quiz: Which type of system has been found to have the lowest number of errors? Select one of the images below.</a:t>
            </a:r>
          </a:p>
        </p:txBody>
      </p:sp>
      <p:sp>
        <p:nvSpPr>
          <p:cNvPr id="17" name="Content Placeholder 3">
            <a:extLst>
              <a:ext uri="{FF2B5EF4-FFF2-40B4-BE49-F238E27FC236}">
                <a16:creationId xmlns:a16="http://schemas.microsoft.com/office/drawing/2014/main" id="{A1078F1A-0601-F749-9FCD-8DCAAC2898F0}"/>
              </a:ext>
            </a:extLst>
          </p:cNvPr>
          <p:cNvSpPr txBox="1">
            <a:spLocks/>
          </p:cNvSpPr>
          <p:nvPr/>
        </p:nvSpPr>
        <p:spPr>
          <a:xfrm>
            <a:off x="1324130" y="3006115"/>
            <a:ext cx="2984500" cy="823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2700" dirty="0"/>
              <a:t>Human-led systems</a:t>
            </a:r>
          </a:p>
        </p:txBody>
      </p:sp>
      <p:pic>
        <p:nvPicPr>
          <p:cNvPr id="1034" name="Picture 10" descr="Three medical professionals of varied skin tones, facing away, examine an image printed on a piece of paper.">
            <a:extLst>
              <a:ext uri="{FF2B5EF4-FFF2-40B4-BE49-F238E27FC236}">
                <a16:creationId xmlns:a16="http://schemas.microsoft.com/office/drawing/2014/main" id="{40CEC7B2-1687-8648-9B0C-2BE155040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686" y="4061890"/>
            <a:ext cx="2984500" cy="198120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3">
            <a:extLst>
              <a:ext uri="{FF2B5EF4-FFF2-40B4-BE49-F238E27FC236}">
                <a16:creationId xmlns:a16="http://schemas.microsoft.com/office/drawing/2014/main" id="{30FC3B36-20FB-8E49-BE13-0230C82345CF}"/>
              </a:ext>
            </a:extLst>
          </p:cNvPr>
          <p:cNvSpPr txBox="1">
            <a:spLocks/>
          </p:cNvSpPr>
          <p:nvPr/>
        </p:nvSpPr>
        <p:spPr>
          <a:xfrm>
            <a:off x="4607814" y="3006115"/>
            <a:ext cx="2976371" cy="823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2700" dirty="0"/>
              <a:t>Human-machine systems</a:t>
            </a:r>
          </a:p>
        </p:txBody>
      </p:sp>
      <p:pic>
        <p:nvPicPr>
          <p:cNvPr id="1032" name="Picture 8" descr="A technician helps fit a prosthetic hand into a forearm casing attached to a person's elbow.">
            <a:extLst>
              <a:ext uri="{FF2B5EF4-FFF2-40B4-BE49-F238E27FC236}">
                <a16:creationId xmlns:a16="http://schemas.microsoft.com/office/drawing/2014/main" id="{0382A242-6EF2-1C49-ABC7-C3BB0A5A8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814" y="4058842"/>
            <a:ext cx="2976372" cy="198424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18FDDD8-9003-384D-A318-3401876B8D3D}"/>
              </a:ext>
            </a:extLst>
          </p:cNvPr>
          <p:cNvSpPr>
            <a:spLocks noGrp="1"/>
          </p:cNvSpPr>
          <p:nvPr>
            <p:ph sz="half" idx="2"/>
          </p:nvPr>
        </p:nvSpPr>
        <p:spPr>
          <a:xfrm>
            <a:off x="7883370" y="3006115"/>
            <a:ext cx="2976371" cy="823912"/>
          </a:xfrm>
        </p:spPr>
        <p:txBody>
          <a:bodyPr>
            <a:noAutofit/>
          </a:bodyPr>
          <a:lstStyle/>
          <a:p>
            <a:pPr marL="0" indent="0" algn="ctr">
              <a:buNone/>
            </a:pPr>
            <a:r>
              <a:rPr lang="en-US" sz="2700" dirty="0"/>
              <a:t>Machine-led systems</a:t>
            </a:r>
          </a:p>
        </p:txBody>
      </p:sp>
      <p:pic>
        <p:nvPicPr>
          <p:cNvPr id="1028" name="Picture 4" descr="A friendly-looking, anthropomorphic robot with large eyes looks up, directly into the camera.">
            <a:extLst>
              <a:ext uri="{FF2B5EF4-FFF2-40B4-BE49-F238E27FC236}">
                <a16:creationId xmlns:a16="http://schemas.microsoft.com/office/drawing/2014/main" id="{EBD95B1D-536C-D04F-B1EA-B4E5806D86C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370" y="4058842"/>
            <a:ext cx="2980944" cy="198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889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A812-A41E-4C47-BE68-134667415EEC}"/>
              </a:ext>
            </a:extLst>
          </p:cNvPr>
          <p:cNvSpPr>
            <a:spLocks noGrp="1"/>
          </p:cNvSpPr>
          <p:nvPr>
            <p:ph type="title"/>
          </p:nvPr>
        </p:nvSpPr>
        <p:spPr/>
        <p:txBody>
          <a:bodyPr/>
          <a:lstStyle/>
          <a:p>
            <a:r>
              <a:rPr lang="en-US" dirty="0"/>
              <a:t>Health technology tension</a:t>
            </a:r>
          </a:p>
        </p:txBody>
      </p:sp>
      <p:sp>
        <p:nvSpPr>
          <p:cNvPr id="3" name="Content Placeholder 2">
            <a:extLst>
              <a:ext uri="{FF2B5EF4-FFF2-40B4-BE49-F238E27FC236}">
                <a16:creationId xmlns:a16="http://schemas.microsoft.com/office/drawing/2014/main" id="{DC9E7539-1527-B74A-B7C6-6525E53E8EE1}"/>
              </a:ext>
            </a:extLst>
          </p:cNvPr>
          <p:cNvSpPr>
            <a:spLocks noGrp="1"/>
          </p:cNvSpPr>
          <p:nvPr>
            <p:ph idx="1"/>
          </p:nvPr>
        </p:nvSpPr>
        <p:spPr>
          <a:xfrm>
            <a:off x="838200" y="1825624"/>
            <a:ext cx="10515600" cy="4829175"/>
          </a:xfrm>
        </p:spPr>
        <p:txBody>
          <a:bodyPr>
            <a:normAutofit lnSpcReduction="10000"/>
          </a:bodyPr>
          <a:lstStyle/>
          <a:p>
            <a:pPr marL="465138" indent="-465138">
              <a:lnSpc>
                <a:spcPct val="100000"/>
              </a:lnSpc>
            </a:pPr>
            <a:r>
              <a:rPr lang="en-US" dirty="0"/>
              <a:t>A common tension is between the desire to introduce new technology and its impact on clinical processes.</a:t>
            </a:r>
          </a:p>
          <a:p>
            <a:pPr marL="465138" indent="-465138">
              <a:lnSpc>
                <a:spcPct val="100000"/>
              </a:lnSpc>
            </a:pPr>
            <a:r>
              <a:rPr lang="en-US" dirty="0"/>
              <a:t>During EHR Alert design, the goal should be for the alert to deploy at the point where the least amount of effort is wasted.</a:t>
            </a:r>
          </a:p>
          <a:p>
            <a:pPr marL="465138" indent="-465138">
              <a:lnSpc>
                <a:spcPct val="100000"/>
              </a:lnSpc>
            </a:pPr>
            <a:r>
              <a:rPr lang="en-US" dirty="0"/>
              <a:t>Individuals designing alerts should do so with:</a:t>
            </a:r>
          </a:p>
          <a:p>
            <a:pPr marL="922338" lvl="1" indent="-465138">
              <a:lnSpc>
                <a:spcPct val="100000"/>
              </a:lnSpc>
            </a:pPr>
            <a:r>
              <a:rPr lang="en-US" dirty="0"/>
              <a:t>emotional intelligence</a:t>
            </a:r>
          </a:p>
          <a:p>
            <a:pPr marL="922338" lvl="1" indent="-465138">
              <a:lnSpc>
                <a:spcPct val="100000"/>
              </a:lnSpc>
            </a:pPr>
            <a:r>
              <a:rPr lang="en-US" dirty="0"/>
              <a:t>the input of the planned recipients of the alert </a:t>
            </a:r>
          </a:p>
          <a:p>
            <a:pPr marL="922338" lvl="1" indent="-465138">
              <a:lnSpc>
                <a:spcPct val="100000"/>
              </a:lnSpc>
            </a:pPr>
            <a:r>
              <a:rPr lang="en-US" dirty="0"/>
              <a:t>particular attention to ensuring the clinician recognizes their responsibility to make the decision</a:t>
            </a:r>
          </a:p>
        </p:txBody>
      </p:sp>
    </p:spTree>
    <p:extLst>
      <p:ext uri="{BB962C8B-B14F-4D97-AF65-F5344CB8AC3E}">
        <p14:creationId xmlns:p14="http://schemas.microsoft.com/office/powerpoint/2010/main" val="2150369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A812-A41E-4C47-BE68-134667415EEC}"/>
              </a:ext>
            </a:extLst>
          </p:cNvPr>
          <p:cNvSpPr>
            <a:spLocks noGrp="1"/>
          </p:cNvSpPr>
          <p:nvPr>
            <p:ph type="title"/>
          </p:nvPr>
        </p:nvSpPr>
        <p:spPr/>
        <p:txBody>
          <a:bodyPr/>
          <a:lstStyle/>
          <a:p>
            <a:r>
              <a:rPr lang="en-US" dirty="0"/>
              <a:t>Monitoring EHR Alerts</a:t>
            </a:r>
          </a:p>
        </p:txBody>
      </p:sp>
      <p:sp>
        <p:nvSpPr>
          <p:cNvPr id="3" name="Content Placeholder 2">
            <a:extLst>
              <a:ext uri="{FF2B5EF4-FFF2-40B4-BE49-F238E27FC236}">
                <a16:creationId xmlns:a16="http://schemas.microsoft.com/office/drawing/2014/main" id="{DC9E7539-1527-B74A-B7C6-6525E53E8EE1}"/>
              </a:ext>
            </a:extLst>
          </p:cNvPr>
          <p:cNvSpPr>
            <a:spLocks noGrp="1"/>
          </p:cNvSpPr>
          <p:nvPr>
            <p:ph idx="1"/>
          </p:nvPr>
        </p:nvSpPr>
        <p:spPr/>
        <p:txBody>
          <a:bodyPr>
            <a:normAutofit/>
          </a:bodyPr>
          <a:lstStyle/>
          <a:p>
            <a:pPr marL="465138" indent="-465138">
              <a:lnSpc>
                <a:spcPct val="100000"/>
              </a:lnSpc>
            </a:pPr>
            <a:r>
              <a:rPr lang="en-US" dirty="0"/>
              <a:t>EHR Alerts should be monitored to assess their impact and value, both quantitatively and qualitatively. </a:t>
            </a:r>
          </a:p>
          <a:p>
            <a:pPr marL="465138" indent="-465138">
              <a:lnSpc>
                <a:spcPct val="100000"/>
              </a:lnSpc>
            </a:pPr>
            <a:r>
              <a:rPr lang="en-US" dirty="0"/>
              <a:t>If an alert triggers too many irrelevant interventions, the designer may need to redesign the alert’s scope.</a:t>
            </a:r>
          </a:p>
          <a:p>
            <a:pPr marL="465138" indent="-465138">
              <a:lnSpc>
                <a:spcPct val="100000"/>
              </a:lnSpc>
            </a:pPr>
            <a:r>
              <a:rPr lang="en-US" dirty="0"/>
              <a:t>The designer must be cognizant of unintended consequences of the alert’s design.</a:t>
            </a:r>
          </a:p>
          <a:p>
            <a:pPr marL="465138" indent="-465138">
              <a:lnSpc>
                <a:spcPct val="100000"/>
              </a:lnSpc>
            </a:pPr>
            <a:r>
              <a:rPr lang="en-US" dirty="0"/>
              <a:t>Successful EHR Alerts should be celebrated.</a:t>
            </a:r>
          </a:p>
        </p:txBody>
      </p:sp>
    </p:spTree>
    <p:extLst>
      <p:ext uri="{BB962C8B-B14F-4D97-AF65-F5344CB8AC3E}">
        <p14:creationId xmlns:p14="http://schemas.microsoft.com/office/powerpoint/2010/main" val="2837217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2DEB-8AAD-544F-A2DE-00A61E676B6B}"/>
              </a:ext>
            </a:extLst>
          </p:cNvPr>
          <p:cNvSpPr>
            <a:spLocks noGrp="1"/>
          </p:cNvSpPr>
          <p:nvPr>
            <p:ph type="ctrTitle"/>
          </p:nvPr>
        </p:nvSpPr>
        <p:spPr>
          <a:xfrm>
            <a:off x="6096000" y="3158066"/>
            <a:ext cx="5942121" cy="1763054"/>
          </a:xfrm>
        </p:spPr>
        <p:txBody>
          <a:bodyPr>
            <a:normAutofit fontScale="90000"/>
          </a:bodyPr>
          <a:lstStyle/>
          <a:p>
            <a:r>
              <a:rPr lang="en-US" sz="5400" dirty="0">
                <a:solidFill>
                  <a:schemeClr val="tx1"/>
                </a:solidFill>
              </a:rPr>
              <a:t>Champions </a:t>
            </a:r>
            <a:br>
              <a:rPr lang="en-US" sz="5400" dirty="0">
                <a:solidFill>
                  <a:schemeClr val="tx1"/>
                </a:solidFill>
              </a:rPr>
            </a:br>
            <a:r>
              <a:rPr lang="en-US" sz="5400" dirty="0">
                <a:solidFill>
                  <a:schemeClr val="tx1"/>
                </a:solidFill>
              </a:rPr>
              <a:t>for Change </a:t>
            </a:r>
            <a:br>
              <a:rPr lang="en-US" sz="5400" dirty="0">
                <a:solidFill>
                  <a:schemeClr val="tx1"/>
                </a:solidFill>
              </a:rPr>
            </a:br>
            <a:r>
              <a:rPr lang="en-US" sz="5400" dirty="0">
                <a:solidFill>
                  <a:schemeClr val="tx1"/>
                </a:solidFill>
              </a:rPr>
              <a:t>and their roles</a:t>
            </a:r>
          </a:p>
        </p:txBody>
      </p:sp>
    </p:spTree>
    <p:extLst>
      <p:ext uri="{BB962C8B-B14F-4D97-AF65-F5344CB8AC3E}">
        <p14:creationId xmlns:p14="http://schemas.microsoft.com/office/powerpoint/2010/main" val="3113410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9D8D-F4DF-5F49-95BE-5002FB0D0A5F}"/>
              </a:ext>
            </a:extLst>
          </p:cNvPr>
          <p:cNvSpPr>
            <a:spLocks noGrp="1"/>
          </p:cNvSpPr>
          <p:nvPr>
            <p:ph type="title"/>
          </p:nvPr>
        </p:nvSpPr>
        <p:spPr/>
        <p:txBody>
          <a:bodyPr/>
          <a:lstStyle/>
          <a:p>
            <a:r>
              <a:rPr lang="en-US" spc="-10" dirty="0"/>
              <a:t>Champions for Change: </a:t>
            </a:r>
            <a:br>
              <a:rPr lang="en-US" spc="-10" dirty="0"/>
            </a:br>
            <a:r>
              <a:rPr lang="en-US" spc="-10" dirty="0"/>
              <a:t>Frontline Managers</a:t>
            </a:r>
            <a:endParaRPr lang="en-US" dirty="0"/>
          </a:p>
        </p:txBody>
      </p:sp>
      <p:sp>
        <p:nvSpPr>
          <p:cNvPr id="4" name="Content Placeholder 3">
            <a:extLst>
              <a:ext uri="{FF2B5EF4-FFF2-40B4-BE49-F238E27FC236}">
                <a16:creationId xmlns:a16="http://schemas.microsoft.com/office/drawing/2014/main" id="{B31349EC-5E34-7849-9B13-67B75D4F80F6}"/>
              </a:ext>
            </a:extLst>
          </p:cNvPr>
          <p:cNvSpPr>
            <a:spLocks noGrp="1"/>
          </p:cNvSpPr>
          <p:nvPr>
            <p:ph sz="half" idx="2"/>
          </p:nvPr>
        </p:nvSpPr>
        <p:spPr>
          <a:xfrm>
            <a:off x="839788" y="1930400"/>
            <a:ext cx="10515599" cy="4710243"/>
          </a:xfrm>
        </p:spPr>
        <p:txBody>
          <a:bodyPr vert="horz" lIns="91440" tIns="45720" rIns="91440" bIns="45720" rtlCol="0" anchor="t">
            <a:noAutofit/>
          </a:bodyPr>
          <a:lstStyle/>
          <a:p>
            <a:pPr marL="354013" indent="-354013">
              <a:lnSpc>
                <a:spcPct val="100000"/>
              </a:lnSpc>
            </a:pPr>
            <a:r>
              <a:rPr lang="en-US" sz="3000" dirty="0"/>
              <a:t>Play a crucial role in ensuring an alert is well-received</a:t>
            </a:r>
          </a:p>
          <a:p>
            <a:pPr marL="354013" indent="-354013">
              <a:lnSpc>
                <a:spcPct val="100000"/>
              </a:lnSpc>
            </a:pPr>
            <a:r>
              <a:rPr lang="en-US" sz="3000" dirty="0"/>
              <a:t>Serve as clinical practice champions, educators, and clinical advocates to the designers</a:t>
            </a:r>
          </a:p>
          <a:p>
            <a:pPr marL="354013" indent="-354013">
              <a:lnSpc>
                <a:spcPct val="100000"/>
              </a:lnSpc>
            </a:pPr>
            <a:r>
              <a:rPr lang="en-US" sz="3000" dirty="0"/>
              <a:t>Are responsible for providing feedback about the way an alert is implemented by using the Five Rights to express how they are or are not met in practice</a:t>
            </a:r>
          </a:p>
        </p:txBody>
      </p:sp>
    </p:spTree>
    <p:extLst>
      <p:ext uri="{BB962C8B-B14F-4D97-AF65-F5344CB8AC3E}">
        <p14:creationId xmlns:p14="http://schemas.microsoft.com/office/powerpoint/2010/main" val="1725251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55162-3B6F-4DE0-8244-F7FB40CEF9A4}"/>
              </a:ext>
            </a:extLst>
          </p:cNvPr>
          <p:cNvSpPr>
            <a:spLocks noGrp="1"/>
          </p:cNvSpPr>
          <p:nvPr>
            <p:ph type="title"/>
          </p:nvPr>
        </p:nvSpPr>
        <p:spPr>
          <a:xfrm>
            <a:off x="839788" y="365125"/>
            <a:ext cx="10638971" cy="1318306"/>
          </a:xfrm>
        </p:spPr>
        <p:txBody>
          <a:bodyPr/>
          <a:lstStyle/>
          <a:p>
            <a:r>
              <a:rPr lang="en-US" dirty="0">
                <a:latin typeface="Arial"/>
                <a:cs typeface="Arial"/>
              </a:rPr>
              <a:t>Champions for Change: </a:t>
            </a:r>
            <a:br>
              <a:rPr lang="en-US" dirty="0">
                <a:latin typeface="Arial"/>
                <a:cs typeface="Arial"/>
              </a:rPr>
            </a:br>
            <a:r>
              <a:rPr lang="en-US" dirty="0">
                <a:latin typeface="Arial"/>
                <a:cs typeface="Arial"/>
              </a:rPr>
              <a:t>Infection Preventionists</a:t>
            </a:r>
            <a:endParaRPr lang="en-US" b="0" dirty="0">
              <a:latin typeface="Arial"/>
              <a:cs typeface="Arial"/>
            </a:endParaRPr>
          </a:p>
        </p:txBody>
      </p:sp>
      <p:sp>
        <p:nvSpPr>
          <p:cNvPr id="4" name="Content Placeholder 3">
            <a:extLst>
              <a:ext uri="{FF2B5EF4-FFF2-40B4-BE49-F238E27FC236}">
                <a16:creationId xmlns:a16="http://schemas.microsoft.com/office/drawing/2014/main" id="{39A8CBF8-90B1-4A4A-BE3D-C2E96201D064}"/>
              </a:ext>
            </a:extLst>
          </p:cNvPr>
          <p:cNvSpPr>
            <a:spLocks noGrp="1"/>
          </p:cNvSpPr>
          <p:nvPr>
            <p:ph sz="half" idx="2"/>
          </p:nvPr>
        </p:nvSpPr>
        <p:spPr>
          <a:xfrm>
            <a:off x="839787" y="1930400"/>
            <a:ext cx="6524399" cy="4259263"/>
          </a:xfrm>
        </p:spPr>
        <p:txBody>
          <a:bodyPr vert="horz" lIns="91440" tIns="45720" rIns="91440" bIns="45720" rtlCol="0" anchor="t">
            <a:noAutofit/>
          </a:bodyPr>
          <a:lstStyle/>
          <a:p>
            <a:pPr marL="412750" indent="-412750">
              <a:lnSpc>
                <a:spcPct val="100000"/>
              </a:lnSpc>
            </a:pPr>
            <a:r>
              <a:rPr lang="en-US" sz="3000" dirty="0">
                <a:latin typeface="Arial"/>
                <a:cs typeface="Arial"/>
              </a:rPr>
              <a:t>Have specialized knowledge about HAIs, as well as site-specific knowledge about the hospital itself</a:t>
            </a:r>
            <a:endParaRPr lang="en-US" sz="3000" dirty="0"/>
          </a:p>
          <a:p>
            <a:pPr marL="412750" indent="-412750">
              <a:lnSpc>
                <a:spcPct val="100000"/>
              </a:lnSpc>
            </a:pPr>
            <a:r>
              <a:rPr lang="en-US" sz="3000" dirty="0">
                <a:latin typeface="Arial"/>
                <a:cs typeface="Arial"/>
              </a:rPr>
              <a:t>Play a critical role in the identification, design and evaluation of effective EHR Alerts</a:t>
            </a:r>
            <a:endParaRPr lang="en-US" sz="3000" dirty="0"/>
          </a:p>
          <a:p>
            <a:pPr marL="412750" indent="-412750">
              <a:lnSpc>
                <a:spcPct val="100000"/>
              </a:lnSpc>
            </a:pPr>
            <a:r>
              <a:rPr lang="en-US" sz="3000" dirty="0">
                <a:latin typeface="Arial"/>
                <a:cs typeface="Arial"/>
              </a:rPr>
              <a:t>Have a particular responsibility to identify and follow the evidence to guide clinical practice</a:t>
            </a:r>
          </a:p>
        </p:txBody>
      </p:sp>
      <p:sp>
        <p:nvSpPr>
          <p:cNvPr id="5" name="Content Placeholder 4">
            <a:extLst>
              <a:ext uri="{FF2B5EF4-FFF2-40B4-BE49-F238E27FC236}">
                <a16:creationId xmlns:a16="http://schemas.microsoft.com/office/drawing/2014/main" id="{E486C6CE-70F1-4834-8890-76789AB80982}"/>
              </a:ext>
            </a:extLst>
          </p:cNvPr>
          <p:cNvSpPr>
            <a:spLocks noGrp="1"/>
          </p:cNvSpPr>
          <p:nvPr>
            <p:ph sz="quarter" idx="4"/>
          </p:nvPr>
        </p:nvSpPr>
        <p:spPr>
          <a:xfrm>
            <a:off x="7487557" y="1690688"/>
            <a:ext cx="3991202" cy="4802187"/>
          </a:xfrm>
        </p:spPr>
        <p:txBody>
          <a:bodyPr vert="horz" lIns="91440" tIns="45720" rIns="91440" bIns="45720" rtlCol="0" anchor="ctr">
            <a:normAutofit/>
          </a:bodyPr>
          <a:lstStyle/>
          <a:p>
            <a:pPr algn="ctr">
              <a:lnSpc>
                <a:spcPct val="100000"/>
              </a:lnSpc>
            </a:pPr>
            <a:r>
              <a:rPr lang="en-US" b="1" dirty="0">
                <a:solidFill>
                  <a:srgbClr val="BB0000"/>
                </a:solidFill>
                <a:latin typeface="Arial"/>
                <a:cs typeface="Arial"/>
              </a:rPr>
              <a:t>Reducing HAIs to zero is the mission of every Infection Preventionist.</a:t>
            </a:r>
          </a:p>
          <a:p>
            <a:pPr algn="ctr"/>
            <a:endParaRPr lang="en-US" b="1" dirty="0">
              <a:solidFill>
                <a:srgbClr val="BB0000"/>
              </a:solidFill>
            </a:endParaRPr>
          </a:p>
        </p:txBody>
      </p:sp>
    </p:spTree>
    <p:extLst>
      <p:ext uri="{BB962C8B-B14F-4D97-AF65-F5344CB8AC3E}">
        <p14:creationId xmlns:p14="http://schemas.microsoft.com/office/powerpoint/2010/main" val="1484288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B291-E25E-4A14-9C21-C26AD2101585}"/>
              </a:ext>
            </a:extLst>
          </p:cNvPr>
          <p:cNvSpPr>
            <a:spLocks noGrp="1"/>
          </p:cNvSpPr>
          <p:nvPr>
            <p:ph type="title"/>
          </p:nvPr>
        </p:nvSpPr>
        <p:spPr>
          <a:xfrm>
            <a:off x="839788" y="365125"/>
            <a:ext cx="10653485" cy="1318306"/>
          </a:xfrm>
        </p:spPr>
        <p:txBody>
          <a:bodyPr/>
          <a:lstStyle/>
          <a:p>
            <a:r>
              <a:rPr lang="en-US" dirty="0">
                <a:latin typeface="Arial"/>
                <a:cs typeface="Arial"/>
              </a:rPr>
              <a:t>Champions for Change: </a:t>
            </a:r>
            <a:br>
              <a:rPr lang="en-US" dirty="0">
                <a:latin typeface="Arial"/>
                <a:cs typeface="Arial"/>
              </a:rPr>
            </a:br>
            <a:r>
              <a:rPr lang="en-US" dirty="0">
                <a:latin typeface="Arial"/>
                <a:cs typeface="Arial"/>
              </a:rPr>
              <a:t>Clinical Leaders</a:t>
            </a:r>
            <a:endParaRPr lang="en-US" b="0" dirty="0">
              <a:latin typeface="Arial"/>
              <a:cs typeface="Arial"/>
            </a:endParaRPr>
          </a:p>
        </p:txBody>
      </p:sp>
      <p:sp>
        <p:nvSpPr>
          <p:cNvPr id="4" name="Content Placeholder 3">
            <a:extLst>
              <a:ext uri="{FF2B5EF4-FFF2-40B4-BE49-F238E27FC236}">
                <a16:creationId xmlns:a16="http://schemas.microsoft.com/office/drawing/2014/main" id="{612A516A-D10F-4525-96CE-41268F046A29}"/>
              </a:ext>
            </a:extLst>
          </p:cNvPr>
          <p:cNvSpPr>
            <a:spLocks noGrp="1"/>
          </p:cNvSpPr>
          <p:nvPr>
            <p:ph sz="half" idx="2"/>
          </p:nvPr>
        </p:nvSpPr>
        <p:spPr>
          <a:xfrm>
            <a:off x="839788" y="1930400"/>
            <a:ext cx="10494671" cy="4562475"/>
          </a:xfrm>
        </p:spPr>
        <p:txBody>
          <a:bodyPr vert="horz" lIns="91440" tIns="45720" rIns="91440" bIns="45720" rtlCol="0" anchor="t">
            <a:normAutofit/>
          </a:bodyPr>
          <a:lstStyle/>
          <a:p>
            <a:pPr marL="457200" indent="-457200">
              <a:lnSpc>
                <a:spcPct val="100000"/>
              </a:lnSpc>
            </a:pPr>
            <a:r>
              <a:rPr lang="en-US" sz="3000" dirty="0">
                <a:latin typeface="Arial"/>
                <a:cs typeface="Arial"/>
              </a:rPr>
              <a:t>Play a critical role in ensuring the message is heard – that the organization places a premium on reducing HAIs and that EHR Alert adaptation is simply part of the process</a:t>
            </a:r>
            <a:endParaRPr lang="en-US" sz="3000" dirty="0"/>
          </a:p>
          <a:p>
            <a:pPr marL="457200" indent="-457200">
              <a:lnSpc>
                <a:spcPct val="100000"/>
              </a:lnSpc>
            </a:pPr>
            <a:r>
              <a:rPr lang="en-US" sz="3000" dirty="0">
                <a:latin typeface="Arial"/>
                <a:cs typeface="Arial"/>
              </a:rPr>
              <a:t>Identify goals, consider current evidence and best practices, create and test solutions, heighten awareness, and facilitate acceptance</a:t>
            </a:r>
            <a:endParaRPr lang="en-US" sz="3000" dirty="0"/>
          </a:p>
        </p:txBody>
      </p:sp>
    </p:spTree>
    <p:extLst>
      <p:ext uri="{BB962C8B-B14F-4D97-AF65-F5344CB8AC3E}">
        <p14:creationId xmlns:p14="http://schemas.microsoft.com/office/powerpoint/2010/main" val="3876289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55162-3B6F-4DE0-8244-F7FB40CEF9A4}"/>
              </a:ext>
            </a:extLst>
          </p:cNvPr>
          <p:cNvSpPr>
            <a:spLocks noGrp="1"/>
          </p:cNvSpPr>
          <p:nvPr>
            <p:ph type="title"/>
          </p:nvPr>
        </p:nvSpPr>
        <p:spPr>
          <a:xfrm>
            <a:off x="839788" y="365125"/>
            <a:ext cx="10638971" cy="1318306"/>
          </a:xfrm>
        </p:spPr>
        <p:txBody>
          <a:bodyPr/>
          <a:lstStyle/>
          <a:p>
            <a:r>
              <a:rPr lang="en-US" dirty="0">
                <a:latin typeface="Arial"/>
                <a:cs typeface="Arial"/>
              </a:rPr>
              <a:t>Champions for Change: </a:t>
            </a:r>
            <a:br>
              <a:rPr lang="en-US" dirty="0">
                <a:latin typeface="Arial"/>
                <a:cs typeface="Arial"/>
              </a:rPr>
            </a:br>
            <a:r>
              <a:rPr lang="en-US" dirty="0">
                <a:latin typeface="Arial"/>
                <a:cs typeface="Arial"/>
              </a:rPr>
              <a:t>Administrative Leaders</a:t>
            </a:r>
            <a:endParaRPr lang="en-US" b="0" dirty="0">
              <a:latin typeface="Arial"/>
              <a:cs typeface="Arial"/>
            </a:endParaRPr>
          </a:p>
        </p:txBody>
      </p:sp>
      <p:sp>
        <p:nvSpPr>
          <p:cNvPr id="4" name="Content Placeholder 3">
            <a:extLst>
              <a:ext uri="{FF2B5EF4-FFF2-40B4-BE49-F238E27FC236}">
                <a16:creationId xmlns:a16="http://schemas.microsoft.com/office/drawing/2014/main" id="{39A8CBF8-90B1-4A4A-BE3D-C2E96201D064}"/>
              </a:ext>
            </a:extLst>
          </p:cNvPr>
          <p:cNvSpPr>
            <a:spLocks noGrp="1"/>
          </p:cNvSpPr>
          <p:nvPr>
            <p:ph sz="half" idx="2"/>
          </p:nvPr>
        </p:nvSpPr>
        <p:spPr>
          <a:xfrm>
            <a:off x="839788" y="1930400"/>
            <a:ext cx="7779280" cy="4680261"/>
          </a:xfrm>
        </p:spPr>
        <p:txBody>
          <a:bodyPr vert="horz" lIns="91440" tIns="45720" rIns="91440" bIns="45720" rtlCol="0" anchor="t">
            <a:noAutofit/>
          </a:bodyPr>
          <a:lstStyle/>
          <a:p>
            <a:pPr marL="354013" indent="-354013">
              <a:lnSpc>
                <a:spcPct val="100000"/>
              </a:lnSpc>
            </a:pPr>
            <a:r>
              <a:rPr lang="en-US" sz="3000" dirty="0">
                <a:latin typeface="Arial"/>
                <a:cs typeface="Arial"/>
              </a:rPr>
              <a:t>Provide material and organizational support, delegate authority and remove obstacles </a:t>
            </a:r>
            <a:endParaRPr lang="en-US" sz="3000" dirty="0"/>
          </a:p>
          <a:p>
            <a:pPr marL="354013" indent="-354013">
              <a:lnSpc>
                <a:spcPct val="100000"/>
              </a:lnSpc>
            </a:pPr>
            <a:r>
              <a:rPr lang="en-US" sz="3000" dirty="0">
                <a:latin typeface="Arial"/>
                <a:cs typeface="Arial"/>
              </a:rPr>
              <a:t>Can signal that it’s OK to invest time and talent in figuring out what is going to work</a:t>
            </a:r>
            <a:endParaRPr lang="en-US" sz="3000" dirty="0"/>
          </a:p>
          <a:p>
            <a:pPr marL="354013" indent="-354013">
              <a:lnSpc>
                <a:spcPct val="100000"/>
              </a:lnSpc>
            </a:pPr>
            <a:r>
              <a:rPr lang="en-US" sz="3000" dirty="0">
                <a:latin typeface="Arial"/>
                <a:cs typeface="Arial"/>
              </a:rPr>
              <a:t>Create partnerships with the organization’s Information Technology department and leadership to execute effective alerts</a:t>
            </a:r>
            <a:endParaRPr lang="en-US" sz="3000" dirty="0"/>
          </a:p>
          <a:p>
            <a:pPr marL="0" indent="0">
              <a:buNone/>
            </a:pPr>
            <a:endParaRPr lang="en-US" dirty="0"/>
          </a:p>
        </p:txBody>
      </p:sp>
      <p:sp>
        <p:nvSpPr>
          <p:cNvPr id="5" name="Content Placeholder 4">
            <a:extLst>
              <a:ext uri="{FF2B5EF4-FFF2-40B4-BE49-F238E27FC236}">
                <a16:creationId xmlns:a16="http://schemas.microsoft.com/office/drawing/2014/main" id="{E486C6CE-70F1-4834-8890-76789AB80982}"/>
              </a:ext>
            </a:extLst>
          </p:cNvPr>
          <p:cNvSpPr>
            <a:spLocks noGrp="1"/>
          </p:cNvSpPr>
          <p:nvPr>
            <p:ph sz="quarter" idx="4"/>
          </p:nvPr>
        </p:nvSpPr>
        <p:spPr>
          <a:xfrm>
            <a:off x="8434614" y="2474613"/>
            <a:ext cx="3044145" cy="3591833"/>
          </a:xfrm>
        </p:spPr>
        <p:txBody>
          <a:bodyPr vert="horz" lIns="91440" tIns="45720" rIns="91440" bIns="45720" rtlCol="0" anchor="t">
            <a:normAutofit/>
          </a:bodyPr>
          <a:lstStyle/>
          <a:p>
            <a:pPr algn="ctr"/>
            <a:r>
              <a:rPr lang="en-US" b="1" dirty="0">
                <a:solidFill>
                  <a:srgbClr val="BB0000"/>
                </a:solidFill>
                <a:latin typeface="Arial"/>
                <a:cs typeface="Arial"/>
              </a:rPr>
              <a:t>Administrative Leaders can become EHR Alert design champions</a:t>
            </a:r>
            <a:endParaRPr lang="en-US" b="1" dirty="0">
              <a:solidFill>
                <a:srgbClr val="BB0000"/>
              </a:solidFill>
            </a:endParaRPr>
          </a:p>
          <a:p>
            <a:pPr algn="ctr"/>
            <a:endParaRPr lang="en-US" b="1" dirty="0">
              <a:solidFill>
                <a:srgbClr val="BB0000"/>
              </a:solidFill>
              <a:latin typeface="Arial"/>
              <a:cs typeface="Arial"/>
            </a:endParaRPr>
          </a:p>
          <a:p>
            <a:pPr algn="ctr"/>
            <a:endParaRPr lang="en-US" b="1" dirty="0">
              <a:solidFill>
                <a:srgbClr val="BB0000"/>
              </a:solidFill>
            </a:endParaRPr>
          </a:p>
        </p:txBody>
      </p:sp>
    </p:spTree>
    <p:extLst>
      <p:ext uri="{BB962C8B-B14F-4D97-AF65-F5344CB8AC3E}">
        <p14:creationId xmlns:p14="http://schemas.microsoft.com/office/powerpoint/2010/main" val="2906649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EF3E-DAD9-BC4A-B6EF-A7373661E1BB}"/>
              </a:ext>
            </a:extLst>
          </p:cNvPr>
          <p:cNvSpPr>
            <a:spLocks noGrp="1"/>
          </p:cNvSpPr>
          <p:nvPr>
            <p:ph type="title"/>
          </p:nvPr>
        </p:nvSpPr>
        <p:spPr/>
        <p:txBody>
          <a:bodyPr/>
          <a:lstStyle/>
          <a:p>
            <a:r>
              <a:rPr lang="en-US" dirty="0">
                <a:latin typeface="Arial"/>
                <a:cs typeface="Arial"/>
              </a:rPr>
              <a:t>The key takeaway is ...</a:t>
            </a:r>
            <a:endParaRPr lang="en-US" dirty="0"/>
          </a:p>
        </p:txBody>
      </p:sp>
      <p:sp>
        <p:nvSpPr>
          <p:cNvPr id="3" name="Content Placeholder 2">
            <a:extLst>
              <a:ext uri="{FF2B5EF4-FFF2-40B4-BE49-F238E27FC236}">
                <a16:creationId xmlns:a16="http://schemas.microsoft.com/office/drawing/2014/main" id="{F4BDA3D2-855B-0144-9236-B0D4774A9FD8}"/>
              </a:ext>
            </a:extLst>
          </p:cNvPr>
          <p:cNvSpPr>
            <a:spLocks noGrp="1"/>
          </p:cNvSpPr>
          <p:nvPr>
            <p:ph idx="1"/>
          </p:nvPr>
        </p:nvSpPr>
        <p:spPr>
          <a:xfrm>
            <a:off x="838200" y="1690688"/>
            <a:ext cx="10515600" cy="4351338"/>
          </a:xfrm>
        </p:spPr>
        <p:txBody>
          <a:bodyPr vert="horz" lIns="91440" tIns="45720" rIns="91440" bIns="45720" rtlCol="0" anchor="t">
            <a:noAutofit/>
          </a:bodyPr>
          <a:lstStyle/>
          <a:p>
            <a:pPr marL="400050" indent="-400050">
              <a:lnSpc>
                <a:spcPct val="100000"/>
              </a:lnSpc>
              <a:spcBef>
                <a:spcPts val="500"/>
              </a:spcBef>
            </a:pPr>
            <a:r>
              <a:rPr lang="en-US" dirty="0">
                <a:latin typeface="Arial"/>
                <a:cs typeface="Arial"/>
              </a:rPr>
              <a:t>Designing an effective EHR Alert is a team effort – well worth it because it improves patient outcomes.</a:t>
            </a:r>
            <a:endParaRPr lang="en-US" dirty="0"/>
          </a:p>
        </p:txBody>
      </p:sp>
    </p:spTree>
    <p:extLst>
      <p:ext uri="{BB962C8B-B14F-4D97-AF65-F5344CB8AC3E}">
        <p14:creationId xmlns:p14="http://schemas.microsoft.com/office/powerpoint/2010/main" val="4260101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2A2E-E03A-7946-85DE-A800C98B12C1}"/>
              </a:ext>
            </a:extLst>
          </p:cNvPr>
          <p:cNvSpPr>
            <a:spLocks noGrp="1"/>
          </p:cNvSpPr>
          <p:nvPr>
            <p:ph type="ctrTitle"/>
          </p:nvPr>
        </p:nvSpPr>
        <p:spPr>
          <a:xfrm>
            <a:off x="6095997" y="-2677695"/>
            <a:ext cx="5942121" cy="2677695"/>
          </a:xfrm>
        </p:spPr>
        <p:txBody>
          <a:bodyPr vert="horz" lIns="91440" tIns="45720" rIns="91440" bIns="45720" rtlCol="0" anchor="b">
            <a:normAutofit/>
          </a:bodyPr>
          <a:lstStyle/>
          <a:p>
            <a:r>
              <a:rPr lang="en-US" dirty="0"/>
              <a:t>Concluding information</a:t>
            </a:r>
          </a:p>
        </p:txBody>
      </p:sp>
      <p:sp>
        <p:nvSpPr>
          <p:cNvPr id="3" name="Subtitle 2">
            <a:extLst>
              <a:ext uri="{FF2B5EF4-FFF2-40B4-BE49-F238E27FC236}">
                <a16:creationId xmlns:a16="http://schemas.microsoft.com/office/drawing/2014/main" id="{B345E390-A723-423E-B616-E4B6F209A64B}"/>
              </a:ext>
            </a:extLst>
          </p:cNvPr>
          <p:cNvSpPr>
            <a:spLocks noGrp="1"/>
          </p:cNvSpPr>
          <p:nvPr>
            <p:ph type="subTitle" idx="1"/>
          </p:nvPr>
        </p:nvSpPr>
        <p:spPr>
          <a:xfrm>
            <a:off x="6324598" y="2915868"/>
            <a:ext cx="5446822" cy="2762099"/>
          </a:xfrm>
        </p:spPr>
        <p:txBody>
          <a:bodyPr vert="horz" lIns="91440" tIns="45720" rIns="91440" bIns="45720" rtlCol="0" anchor="t">
            <a:normAutofit fontScale="62500" lnSpcReduction="20000"/>
          </a:bodyPr>
          <a:lstStyle/>
          <a:p>
            <a:pPr algn="l">
              <a:lnSpc>
                <a:spcPct val="120000"/>
              </a:lnSpc>
            </a:pPr>
            <a:r>
              <a:rPr lang="en-US" dirty="0"/>
              <a:t>The research and development of this toolkit were funded by the Agency for Healthcare Research and Quality [Grant# R01HS024958].</a:t>
            </a:r>
          </a:p>
          <a:p>
            <a:pPr algn="l">
              <a:lnSpc>
                <a:spcPct val="120000"/>
              </a:lnSpc>
            </a:pPr>
            <a:r>
              <a:rPr lang="en-US" dirty="0"/>
              <a:t>If you would like further information about this study, or would like to participate in future research studies, please contact the SMART Principal Investigator, Dr. Ann </a:t>
            </a:r>
            <a:r>
              <a:rPr lang="en-US" dirty="0" err="1"/>
              <a:t>McAlearney</a:t>
            </a:r>
            <a:r>
              <a:rPr lang="en-US" dirty="0"/>
              <a:t>, at </a:t>
            </a:r>
            <a:r>
              <a:rPr lang="en-US" dirty="0">
                <a:hlinkClick r:id="rId3"/>
              </a:rPr>
              <a:t>ann.mcalearney@osumc.edu</a:t>
            </a:r>
            <a:r>
              <a:rPr lang="en-US" dirty="0"/>
              <a:t>.</a:t>
            </a:r>
          </a:p>
          <a:p>
            <a:endParaRPr lang="en-US" dirty="0"/>
          </a:p>
        </p:txBody>
      </p:sp>
    </p:spTree>
    <p:extLst>
      <p:ext uri="{BB962C8B-B14F-4D97-AF65-F5344CB8AC3E}">
        <p14:creationId xmlns:p14="http://schemas.microsoft.com/office/powerpoint/2010/main" val="421560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3CBA-137C-3C4B-B36E-067A3DFCAB2B}"/>
              </a:ext>
            </a:extLst>
          </p:cNvPr>
          <p:cNvSpPr>
            <a:spLocks noGrp="1"/>
          </p:cNvSpPr>
          <p:nvPr>
            <p:ph type="title"/>
          </p:nvPr>
        </p:nvSpPr>
        <p:spPr>
          <a:xfrm>
            <a:off x="839787" y="365125"/>
            <a:ext cx="16036102" cy="1325563"/>
          </a:xfrm>
        </p:spPr>
        <p:txBody>
          <a:bodyPr/>
          <a:lstStyle/>
          <a:p>
            <a:r>
              <a:rPr lang="en-US" dirty="0"/>
              <a:t>Why build alerts into the EHR?                           The answer</a:t>
            </a:r>
          </a:p>
        </p:txBody>
      </p:sp>
      <p:sp>
        <p:nvSpPr>
          <p:cNvPr id="3" name="Text Placeholder 2">
            <a:extLst>
              <a:ext uri="{FF2B5EF4-FFF2-40B4-BE49-F238E27FC236}">
                <a16:creationId xmlns:a16="http://schemas.microsoft.com/office/drawing/2014/main" id="{8DF19510-C87B-A94C-BE78-21D81E340139}"/>
              </a:ext>
            </a:extLst>
          </p:cNvPr>
          <p:cNvSpPr>
            <a:spLocks noGrp="1"/>
          </p:cNvSpPr>
          <p:nvPr>
            <p:ph type="body" idx="1"/>
          </p:nvPr>
        </p:nvSpPr>
        <p:spPr>
          <a:xfrm>
            <a:off x="836612" y="1681774"/>
            <a:ext cx="10512424" cy="1157653"/>
          </a:xfrm>
        </p:spPr>
        <p:txBody>
          <a:bodyPr/>
          <a:lstStyle/>
          <a:p>
            <a:r>
              <a:rPr lang="en-US" sz="3200" b="0" dirty="0"/>
              <a:t>Quiz: Which type of system has been found to have the lowest number of errors? Select one of the images below.</a:t>
            </a:r>
          </a:p>
        </p:txBody>
      </p:sp>
      <p:sp>
        <p:nvSpPr>
          <p:cNvPr id="17" name="Content Placeholder 3">
            <a:extLst>
              <a:ext uri="{FF2B5EF4-FFF2-40B4-BE49-F238E27FC236}">
                <a16:creationId xmlns:a16="http://schemas.microsoft.com/office/drawing/2014/main" id="{A1078F1A-0601-F749-9FCD-8DCAAC2898F0}"/>
              </a:ext>
            </a:extLst>
          </p:cNvPr>
          <p:cNvSpPr txBox="1">
            <a:spLocks/>
          </p:cNvSpPr>
          <p:nvPr/>
        </p:nvSpPr>
        <p:spPr>
          <a:xfrm>
            <a:off x="1324130" y="3006115"/>
            <a:ext cx="2984500" cy="823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2700" dirty="0"/>
              <a:t>Human-led systems</a:t>
            </a:r>
          </a:p>
        </p:txBody>
      </p:sp>
      <p:pic>
        <p:nvPicPr>
          <p:cNvPr id="1034" name="Picture 10" descr="Three medical professionals of varied skin tones, facing away, examine an image printed on a piece of paper.">
            <a:extLst>
              <a:ext uri="{FF2B5EF4-FFF2-40B4-BE49-F238E27FC236}">
                <a16:creationId xmlns:a16="http://schemas.microsoft.com/office/drawing/2014/main" id="{40CEC7B2-1687-8648-9B0C-2BE155040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686" y="4061890"/>
            <a:ext cx="2984500" cy="198120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3">
            <a:extLst>
              <a:ext uri="{FF2B5EF4-FFF2-40B4-BE49-F238E27FC236}">
                <a16:creationId xmlns:a16="http://schemas.microsoft.com/office/drawing/2014/main" id="{30FC3B36-20FB-8E49-BE13-0230C82345CF}"/>
              </a:ext>
            </a:extLst>
          </p:cNvPr>
          <p:cNvSpPr txBox="1">
            <a:spLocks/>
          </p:cNvSpPr>
          <p:nvPr/>
        </p:nvSpPr>
        <p:spPr>
          <a:xfrm>
            <a:off x="4607814" y="3006115"/>
            <a:ext cx="2976371" cy="823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2700" dirty="0"/>
              <a:t>Human-machine systems</a:t>
            </a:r>
          </a:p>
        </p:txBody>
      </p:sp>
      <p:pic>
        <p:nvPicPr>
          <p:cNvPr id="1032" name="Picture 8" descr="A technician helps fit a prosthetic hand into a forearm casing attached to a person's elbow.">
            <a:extLst>
              <a:ext uri="{FF2B5EF4-FFF2-40B4-BE49-F238E27FC236}">
                <a16:creationId xmlns:a16="http://schemas.microsoft.com/office/drawing/2014/main" id="{0382A242-6EF2-1C49-ABC7-C3BB0A5A8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814" y="4058842"/>
            <a:ext cx="2976372" cy="198424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18FDDD8-9003-384D-A318-3401876B8D3D}"/>
              </a:ext>
            </a:extLst>
          </p:cNvPr>
          <p:cNvSpPr>
            <a:spLocks noGrp="1"/>
          </p:cNvSpPr>
          <p:nvPr>
            <p:ph sz="half" idx="2"/>
          </p:nvPr>
        </p:nvSpPr>
        <p:spPr>
          <a:xfrm>
            <a:off x="7883370" y="3006115"/>
            <a:ext cx="2976371" cy="823912"/>
          </a:xfrm>
        </p:spPr>
        <p:txBody>
          <a:bodyPr>
            <a:noAutofit/>
          </a:bodyPr>
          <a:lstStyle/>
          <a:p>
            <a:pPr marL="0" indent="0" algn="ctr">
              <a:buNone/>
            </a:pPr>
            <a:r>
              <a:rPr lang="en-US" sz="2700" dirty="0"/>
              <a:t>Machine-led systems</a:t>
            </a:r>
          </a:p>
        </p:txBody>
      </p:sp>
      <p:pic>
        <p:nvPicPr>
          <p:cNvPr id="1028" name="Picture 4" descr="A friendly-looking, anthropomorphic robot with large eyes looks up, directly into the camera.">
            <a:extLst>
              <a:ext uri="{FF2B5EF4-FFF2-40B4-BE49-F238E27FC236}">
                <a16:creationId xmlns:a16="http://schemas.microsoft.com/office/drawing/2014/main" id="{EBD95B1D-536C-D04F-B1EA-B4E5806D86C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370" y="4058842"/>
            <a:ext cx="2980944" cy="19842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heckmark is over the human-machines systems image.">
            <a:extLst>
              <a:ext uri="{FF2B5EF4-FFF2-40B4-BE49-F238E27FC236}">
                <a16:creationId xmlns:a16="http://schemas.microsoft.com/office/drawing/2014/main" id="{1EA45E87-4199-2944-A8C3-D523E7A830CB}"/>
              </a:ext>
            </a:extLst>
          </p:cNvPr>
          <p:cNvPicPr>
            <a:picLocks noChangeAspect="1"/>
          </p:cNvPicPr>
          <p:nvPr/>
        </p:nvPicPr>
        <p:blipFill>
          <a:blip r:embed="rId6"/>
          <a:stretch>
            <a:fillRect/>
          </a:stretch>
        </p:blipFill>
        <p:spPr>
          <a:xfrm>
            <a:off x="4799323" y="4671466"/>
            <a:ext cx="2593353" cy="19842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790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4350-4010-F34C-876A-623522F8BC18}"/>
              </a:ext>
            </a:extLst>
          </p:cNvPr>
          <p:cNvSpPr>
            <a:spLocks noGrp="1"/>
          </p:cNvSpPr>
          <p:nvPr>
            <p:ph type="title"/>
          </p:nvPr>
        </p:nvSpPr>
        <p:spPr/>
        <p:txBody>
          <a:bodyPr/>
          <a:lstStyle/>
          <a:p>
            <a:r>
              <a:rPr lang="en-US" dirty="0">
                <a:solidFill>
                  <a:schemeClr val="tx1"/>
                </a:solidFill>
              </a:rPr>
              <a:t>Topics: Designing effective EHR Alerts</a:t>
            </a:r>
          </a:p>
        </p:txBody>
      </p:sp>
      <p:sp>
        <p:nvSpPr>
          <p:cNvPr id="3" name="Content Placeholder 2">
            <a:extLst>
              <a:ext uri="{FF2B5EF4-FFF2-40B4-BE49-F238E27FC236}">
                <a16:creationId xmlns:a16="http://schemas.microsoft.com/office/drawing/2014/main" id="{AB1EF91B-B058-1B42-ABC7-15909F1CE2C6}"/>
              </a:ext>
            </a:extLst>
          </p:cNvPr>
          <p:cNvSpPr>
            <a:spLocks noGrp="1"/>
          </p:cNvSpPr>
          <p:nvPr>
            <p:ph idx="1"/>
          </p:nvPr>
        </p:nvSpPr>
        <p:spPr>
          <a:xfrm>
            <a:off x="838200" y="2154249"/>
            <a:ext cx="10515600" cy="917575"/>
          </a:xfrm>
        </p:spPr>
        <p:txBody>
          <a:bodyPr>
            <a:normAutofit/>
          </a:bodyPr>
          <a:lstStyle/>
          <a:p>
            <a:r>
              <a:rPr lang="en-US" sz="2700" dirty="0"/>
              <a:t>Introduction to EHR Alerts</a:t>
            </a:r>
          </a:p>
        </p:txBody>
      </p:sp>
      <p:sp>
        <p:nvSpPr>
          <p:cNvPr id="4" name="Content Placeholder 3">
            <a:extLst>
              <a:ext uri="{FF2B5EF4-FFF2-40B4-BE49-F238E27FC236}">
                <a16:creationId xmlns:a16="http://schemas.microsoft.com/office/drawing/2014/main" id="{E4E0A6E8-29D4-FF4C-BD9F-D216ABED0924}"/>
              </a:ext>
            </a:extLst>
          </p:cNvPr>
          <p:cNvSpPr>
            <a:spLocks noGrp="1"/>
          </p:cNvSpPr>
          <p:nvPr>
            <p:ph idx="13"/>
          </p:nvPr>
        </p:nvSpPr>
        <p:spPr>
          <a:xfrm>
            <a:off x="838200" y="3206761"/>
            <a:ext cx="10515600" cy="917575"/>
          </a:xfrm>
        </p:spPr>
        <p:txBody>
          <a:bodyPr>
            <a:normAutofit/>
          </a:bodyPr>
          <a:lstStyle/>
          <a:p>
            <a:r>
              <a:rPr lang="en-US" sz="2700" dirty="0"/>
              <a:t>Five Rights of Clinical Decision Support</a:t>
            </a:r>
          </a:p>
        </p:txBody>
      </p:sp>
      <p:sp>
        <p:nvSpPr>
          <p:cNvPr id="5" name="Content Placeholder 4">
            <a:extLst>
              <a:ext uri="{FF2B5EF4-FFF2-40B4-BE49-F238E27FC236}">
                <a16:creationId xmlns:a16="http://schemas.microsoft.com/office/drawing/2014/main" id="{4E12F59E-D789-DC4A-A1CF-80EF236EFE86}"/>
              </a:ext>
            </a:extLst>
          </p:cNvPr>
          <p:cNvSpPr>
            <a:spLocks noGrp="1"/>
          </p:cNvSpPr>
          <p:nvPr>
            <p:ph idx="14"/>
          </p:nvPr>
        </p:nvSpPr>
        <p:spPr>
          <a:xfrm>
            <a:off x="838200" y="4259273"/>
            <a:ext cx="10515600" cy="917575"/>
          </a:xfrm>
        </p:spPr>
        <p:txBody>
          <a:bodyPr>
            <a:noAutofit/>
          </a:bodyPr>
          <a:lstStyle/>
          <a:p>
            <a:pPr>
              <a:lnSpc>
                <a:spcPct val="100000"/>
              </a:lnSpc>
              <a:spcBef>
                <a:spcPts val="0"/>
              </a:spcBef>
            </a:pPr>
            <a:r>
              <a:rPr lang="en-US" sz="2700" dirty="0"/>
              <a:t>Scenarios and EHR Alert design</a:t>
            </a:r>
          </a:p>
        </p:txBody>
      </p:sp>
      <p:sp>
        <p:nvSpPr>
          <p:cNvPr id="6" name="Content Placeholder 5">
            <a:extLst>
              <a:ext uri="{FF2B5EF4-FFF2-40B4-BE49-F238E27FC236}">
                <a16:creationId xmlns:a16="http://schemas.microsoft.com/office/drawing/2014/main" id="{0DF6281A-752D-3343-9057-658B10B40F2D}"/>
              </a:ext>
            </a:extLst>
          </p:cNvPr>
          <p:cNvSpPr>
            <a:spLocks noGrp="1"/>
          </p:cNvSpPr>
          <p:nvPr>
            <p:ph idx="15"/>
          </p:nvPr>
        </p:nvSpPr>
        <p:spPr>
          <a:xfrm>
            <a:off x="838200" y="5311785"/>
            <a:ext cx="10515600" cy="917575"/>
          </a:xfrm>
        </p:spPr>
        <p:txBody>
          <a:bodyPr>
            <a:normAutofit/>
          </a:bodyPr>
          <a:lstStyle/>
          <a:p>
            <a:r>
              <a:rPr lang="en-US" sz="2700" dirty="0"/>
              <a:t>Champions for Change and their roles</a:t>
            </a:r>
          </a:p>
        </p:txBody>
      </p:sp>
    </p:spTree>
    <p:extLst>
      <p:ext uri="{BB962C8B-B14F-4D97-AF65-F5344CB8AC3E}">
        <p14:creationId xmlns:p14="http://schemas.microsoft.com/office/powerpoint/2010/main" val="346029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2DEB-8AAD-544F-A2DE-00A61E676B6B}"/>
              </a:ext>
            </a:extLst>
          </p:cNvPr>
          <p:cNvSpPr>
            <a:spLocks noGrp="1"/>
          </p:cNvSpPr>
          <p:nvPr>
            <p:ph type="ctrTitle"/>
          </p:nvPr>
        </p:nvSpPr>
        <p:spPr>
          <a:xfrm>
            <a:off x="6096000" y="3158066"/>
            <a:ext cx="5942121" cy="1763054"/>
          </a:xfrm>
        </p:spPr>
        <p:txBody>
          <a:bodyPr>
            <a:normAutofit/>
          </a:bodyPr>
          <a:lstStyle/>
          <a:p>
            <a:r>
              <a:rPr lang="en-US" sz="5400" dirty="0">
                <a:solidFill>
                  <a:schemeClr val="tx1"/>
                </a:solidFill>
              </a:rPr>
              <a:t>Introduction </a:t>
            </a:r>
            <a:br>
              <a:rPr lang="en-US" sz="5400" dirty="0">
                <a:solidFill>
                  <a:schemeClr val="tx1"/>
                </a:solidFill>
              </a:rPr>
            </a:br>
            <a:r>
              <a:rPr lang="en-US" sz="5400" dirty="0">
                <a:solidFill>
                  <a:schemeClr val="tx1"/>
                </a:solidFill>
              </a:rPr>
              <a:t>to EHR Alerts</a:t>
            </a:r>
          </a:p>
        </p:txBody>
      </p:sp>
    </p:spTree>
    <p:extLst>
      <p:ext uri="{BB962C8B-B14F-4D97-AF65-F5344CB8AC3E}">
        <p14:creationId xmlns:p14="http://schemas.microsoft.com/office/powerpoint/2010/main" val="292038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0D02-D32E-D74F-8DD0-F06FB6447853}"/>
              </a:ext>
            </a:extLst>
          </p:cNvPr>
          <p:cNvSpPr>
            <a:spLocks noGrp="1"/>
          </p:cNvSpPr>
          <p:nvPr>
            <p:ph type="title"/>
          </p:nvPr>
        </p:nvSpPr>
        <p:spPr/>
        <p:txBody>
          <a:bodyPr/>
          <a:lstStyle/>
          <a:p>
            <a:r>
              <a:rPr lang="en-US" dirty="0"/>
              <a:t>Introduction to EHR Alerts </a:t>
            </a:r>
            <a:br>
              <a:rPr lang="en-US" dirty="0"/>
            </a:br>
            <a:r>
              <a:rPr lang="en-US" dirty="0"/>
              <a:t>and their impact</a:t>
            </a:r>
          </a:p>
        </p:txBody>
      </p:sp>
      <p:sp>
        <p:nvSpPr>
          <p:cNvPr id="3" name="Content Placeholder 2">
            <a:extLst>
              <a:ext uri="{FF2B5EF4-FFF2-40B4-BE49-F238E27FC236}">
                <a16:creationId xmlns:a16="http://schemas.microsoft.com/office/drawing/2014/main" id="{31703181-D742-0D4E-A3AA-F6912E8E23B4}"/>
              </a:ext>
            </a:extLst>
          </p:cNvPr>
          <p:cNvSpPr>
            <a:spLocks noGrp="1"/>
          </p:cNvSpPr>
          <p:nvPr>
            <p:ph idx="1"/>
          </p:nvPr>
        </p:nvSpPr>
        <p:spPr/>
        <p:txBody>
          <a:bodyPr vert="horz" lIns="91440" tIns="45720" rIns="91440" bIns="45720" rtlCol="0" anchor="t">
            <a:normAutofit/>
          </a:bodyPr>
          <a:lstStyle/>
          <a:p>
            <a:pPr marL="457200" indent="-457200">
              <a:lnSpc>
                <a:spcPct val="100000"/>
              </a:lnSpc>
            </a:pPr>
            <a:r>
              <a:rPr lang="en-US" dirty="0"/>
              <a:t>Most Electronic Health Records (EHRs) can display alerts and reminders to end users.</a:t>
            </a:r>
          </a:p>
          <a:p>
            <a:pPr marL="457200" indent="-457200">
              <a:lnSpc>
                <a:spcPct val="100000"/>
              </a:lnSpc>
            </a:pPr>
            <a:r>
              <a:rPr lang="en-US" dirty="0">
                <a:latin typeface="Arial"/>
                <a:cs typeface="Arial"/>
              </a:rPr>
              <a:t>Numerous studies have evaluated use of EHR Alerts and how they impact the way clinical care is delivered.</a:t>
            </a:r>
          </a:p>
          <a:p>
            <a:pPr marL="0" indent="0" algn="ctr">
              <a:buNone/>
            </a:pPr>
            <a:endParaRPr lang="en-US" dirty="0"/>
          </a:p>
          <a:p>
            <a:pPr marL="0" indent="0" algn="ctr">
              <a:buNone/>
            </a:pPr>
            <a:r>
              <a:rPr lang="en-US" b="1" dirty="0">
                <a:solidFill>
                  <a:srgbClr val="BB0000"/>
                </a:solidFill>
              </a:rPr>
              <a:t>When EHR Alerts are well designed, </a:t>
            </a:r>
            <a:br>
              <a:rPr lang="en-US" b="1" dirty="0">
                <a:solidFill>
                  <a:srgbClr val="BB0000"/>
                </a:solidFill>
              </a:rPr>
            </a:br>
            <a:r>
              <a:rPr lang="en-US" b="1" dirty="0">
                <a:solidFill>
                  <a:srgbClr val="BB0000"/>
                </a:solidFill>
              </a:rPr>
              <a:t>they can positively impact patient care by </a:t>
            </a:r>
            <a:br>
              <a:rPr lang="en-US" b="1" dirty="0">
                <a:solidFill>
                  <a:srgbClr val="BB0000"/>
                </a:solidFill>
              </a:rPr>
            </a:br>
            <a:r>
              <a:rPr lang="en-US" b="1" dirty="0">
                <a:solidFill>
                  <a:srgbClr val="BB0000"/>
                </a:solidFill>
              </a:rPr>
              <a:t>helping personnel make appropriate decisions.</a:t>
            </a:r>
          </a:p>
        </p:txBody>
      </p:sp>
    </p:spTree>
    <p:extLst>
      <p:ext uri="{BB962C8B-B14F-4D97-AF65-F5344CB8AC3E}">
        <p14:creationId xmlns:p14="http://schemas.microsoft.com/office/powerpoint/2010/main" val="293376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51DC-10BA-8A41-9A9F-98917EF13821}"/>
              </a:ext>
            </a:extLst>
          </p:cNvPr>
          <p:cNvSpPr>
            <a:spLocks noGrp="1"/>
          </p:cNvSpPr>
          <p:nvPr>
            <p:ph type="title"/>
          </p:nvPr>
        </p:nvSpPr>
        <p:spPr/>
        <p:txBody>
          <a:bodyPr/>
          <a:lstStyle/>
          <a:p>
            <a:r>
              <a:rPr lang="en-US" dirty="0"/>
              <a:t>EHR Alerts as CDS</a:t>
            </a:r>
          </a:p>
        </p:txBody>
      </p:sp>
      <p:sp>
        <p:nvSpPr>
          <p:cNvPr id="3" name="Content Placeholder 2">
            <a:extLst>
              <a:ext uri="{FF2B5EF4-FFF2-40B4-BE49-F238E27FC236}">
                <a16:creationId xmlns:a16="http://schemas.microsoft.com/office/drawing/2014/main" id="{3DE3B758-6516-314D-AE9A-A787F907425D}"/>
              </a:ext>
            </a:extLst>
          </p:cNvPr>
          <p:cNvSpPr>
            <a:spLocks noGrp="1"/>
          </p:cNvSpPr>
          <p:nvPr>
            <p:ph idx="1"/>
          </p:nvPr>
        </p:nvSpPr>
        <p:spPr>
          <a:xfrm>
            <a:off x="838200" y="1825625"/>
            <a:ext cx="10515600" cy="4667250"/>
          </a:xfrm>
        </p:spPr>
        <p:txBody>
          <a:bodyPr vert="horz" lIns="91440" tIns="45720" rIns="91440" bIns="45720" rtlCol="0" anchor="t">
            <a:normAutofit fontScale="92500" lnSpcReduction="20000"/>
          </a:bodyPr>
          <a:lstStyle/>
          <a:p>
            <a:pPr marL="457200" indent="-457200">
              <a:lnSpc>
                <a:spcPct val="110000"/>
              </a:lnSpc>
            </a:pPr>
            <a:r>
              <a:rPr lang="en-US" dirty="0"/>
              <a:t>EHR Alerts are a form of Clinical Decision Support (CDS) and include technology-mediated:</a:t>
            </a:r>
          </a:p>
          <a:p>
            <a:pPr marL="914400" lvl="1" indent="-457200">
              <a:lnSpc>
                <a:spcPct val="110000"/>
              </a:lnSpc>
            </a:pPr>
            <a:r>
              <a:rPr lang="en-US" dirty="0"/>
              <a:t>reminders</a:t>
            </a:r>
          </a:p>
          <a:p>
            <a:pPr marL="914400" lvl="1" indent="-457200">
              <a:lnSpc>
                <a:spcPct val="110000"/>
              </a:lnSpc>
            </a:pPr>
            <a:r>
              <a:rPr lang="en-US" dirty="0"/>
              <a:t>advisories</a:t>
            </a:r>
          </a:p>
          <a:p>
            <a:pPr marL="914400" lvl="1" indent="-457200">
              <a:lnSpc>
                <a:spcPct val="110000"/>
              </a:lnSpc>
            </a:pPr>
            <a:r>
              <a:rPr lang="en-US" dirty="0"/>
              <a:t>alerts</a:t>
            </a:r>
          </a:p>
          <a:p>
            <a:pPr marL="457200" indent="-457200">
              <a:lnSpc>
                <a:spcPct val="110000"/>
              </a:lnSpc>
            </a:pPr>
            <a:r>
              <a:rPr lang="en-US" dirty="0"/>
              <a:t>They have been used to reduce HAI prevalence.</a:t>
            </a:r>
          </a:p>
          <a:p>
            <a:pPr marL="457200" indent="-457200">
              <a:lnSpc>
                <a:spcPct val="110000"/>
              </a:lnSpc>
            </a:pPr>
            <a:r>
              <a:rPr lang="en-US" dirty="0"/>
              <a:t>Poorly designed alerts contribute to alert fatigue and overload.</a:t>
            </a:r>
          </a:p>
          <a:p>
            <a:pPr marL="457200" indent="-457200">
              <a:lnSpc>
                <a:spcPct val="110000"/>
              </a:lnSpc>
            </a:pPr>
            <a:r>
              <a:rPr lang="en-US" dirty="0">
                <a:latin typeface="Arial"/>
                <a:cs typeface="Arial"/>
              </a:rPr>
              <a:t>Effective EHR Alerts require collaborative efforts before, during and after their design.</a:t>
            </a:r>
          </a:p>
        </p:txBody>
      </p:sp>
    </p:spTree>
    <p:extLst>
      <p:ext uri="{BB962C8B-B14F-4D97-AF65-F5344CB8AC3E}">
        <p14:creationId xmlns:p14="http://schemas.microsoft.com/office/powerpoint/2010/main" val="136663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3A17-A897-C248-8D47-46C5C313CE99}"/>
              </a:ext>
            </a:extLst>
          </p:cNvPr>
          <p:cNvSpPr>
            <a:spLocks noGrp="1"/>
          </p:cNvSpPr>
          <p:nvPr>
            <p:ph type="title"/>
          </p:nvPr>
        </p:nvSpPr>
        <p:spPr/>
        <p:txBody>
          <a:bodyPr/>
          <a:lstStyle/>
          <a:p>
            <a:r>
              <a:rPr lang="en-US" dirty="0"/>
              <a:t>Humans and machines together</a:t>
            </a:r>
          </a:p>
        </p:txBody>
      </p:sp>
      <p:sp>
        <p:nvSpPr>
          <p:cNvPr id="3" name="Content Placeholder 2">
            <a:extLst>
              <a:ext uri="{FF2B5EF4-FFF2-40B4-BE49-F238E27FC236}">
                <a16:creationId xmlns:a16="http://schemas.microsoft.com/office/drawing/2014/main" id="{DA49B3CE-F254-1847-A57F-B980D831CABB}"/>
              </a:ext>
            </a:extLst>
          </p:cNvPr>
          <p:cNvSpPr>
            <a:spLocks noGrp="1"/>
          </p:cNvSpPr>
          <p:nvPr>
            <p:ph idx="1"/>
          </p:nvPr>
        </p:nvSpPr>
        <p:spPr>
          <a:xfrm>
            <a:off x="838200" y="1825624"/>
            <a:ext cx="10515600" cy="4879975"/>
          </a:xfrm>
        </p:spPr>
        <p:txBody>
          <a:bodyPr>
            <a:normAutofit/>
          </a:bodyPr>
          <a:lstStyle/>
          <a:p>
            <a:pPr marL="465138" indent="-465138">
              <a:lnSpc>
                <a:spcPct val="100000"/>
              </a:lnSpc>
            </a:pPr>
            <a:r>
              <a:rPr lang="en-US" dirty="0"/>
              <a:t>When humans and machines work together, they create the most resilient systems. </a:t>
            </a:r>
          </a:p>
          <a:p>
            <a:pPr marL="465138" indent="-465138">
              <a:lnSpc>
                <a:spcPct val="100000"/>
              </a:lnSpc>
            </a:pPr>
            <a:r>
              <a:rPr lang="en-US" dirty="0"/>
              <a:t>Researchers note that systems in which humans or computers make decisions without the benefit of the other can result in outcomes that are less than ideal.</a:t>
            </a:r>
          </a:p>
          <a:p>
            <a:pPr marL="917575" lvl="1" indent="-460375">
              <a:lnSpc>
                <a:spcPct val="100000"/>
              </a:lnSpc>
            </a:pPr>
            <a:r>
              <a:rPr lang="en-US" dirty="0"/>
              <a:t>Humans are imperfect, particularly during complex or stressful situations.</a:t>
            </a:r>
          </a:p>
          <a:p>
            <a:pPr marL="917575" lvl="1" indent="-460375">
              <a:lnSpc>
                <a:spcPct val="100000"/>
              </a:lnSpc>
            </a:pPr>
            <a:r>
              <a:rPr lang="en-US" dirty="0"/>
              <a:t>Machines are imperfect, particularly because they are unable to gather the nuance of the human experience.</a:t>
            </a:r>
          </a:p>
        </p:txBody>
      </p:sp>
    </p:spTree>
    <p:extLst>
      <p:ext uri="{BB962C8B-B14F-4D97-AF65-F5344CB8AC3E}">
        <p14:creationId xmlns:p14="http://schemas.microsoft.com/office/powerpoint/2010/main" val="116840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6A39-B43E-1D46-BAA6-3972C350DED5}"/>
              </a:ext>
            </a:extLst>
          </p:cNvPr>
          <p:cNvSpPr>
            <a:spLocks noGrp="1"/>
          </p:cNvSpPr>
          <p:nvPr>
            <p:ph type="title"/>
          </p:nvPr>
        </p:nvSpPr>
        <p:spPr/>
        <p:txBody>
          <a:bodyPr/>
          <a:lstStyle/>
          <a:p>
            <a:r>
              <a:rPr lang="en-US" dirty="0"/>
              <a:t>Working together to reduce HAIs</a:t>
            </a:r>
          </a:p>
        </p:txBody>
      </p:sp>
      <p:sp>
        <p:nvSpPr>
          <p:cNvPr id="3" name="Content Placeholder 2">
            <a:extLst>
              <a:ext uri="{FF2B5EF4-FFF2-40B4-BE49-F238E27FC236}">
                <a16:creationId xmlns:a16="http://schemas.microsoft.com/office/drawing/2014/main" id="{A3F817FA-F557-304D-8DB3-D345357B3368}"/>
              </a:ext>
            </a:extLst>
          </p:cNvPr>
          <p:cNvSpPr>
            <a:spLocks noGrp="1"/>
          </p:cNvSpPr>
          <p:nvPr>
            <p:ph idx="1"/>
          </p:nvPr>
        </p:nvSpPr>
        <p:spPr>
          <a:xfrm>
            <a:off x="838200" y="1825624"/>
            <a:ext cx="10515600" cy="5032375"/>
          </a:xfrm>
        </p:spPr>
        <p:txBody>
          <a:bodyPr>
            <a:normAutofit/>
          </a:bodyPr>
          <a:lstStyle/>
          <a:p>
            <a:pPr marL="465138" indent="-465138">
              <a:lnSpc>
                <a:spcPct val="100000"/>
              </a:lnSpc>
            </a:pPr>
            <a:r>
              <a:rPr lang="en-US" dirty="0"/>
              <a:t>EHR Alerts are one way in which humans and machines can work together to reduce HAIs.</a:t>
            </a:r>
          </a:p>
          <a:p>
            <a:pPr marL="465138" indent="-465138">
              <a:lnSpc>
                <a:spcPct val="100000"/>
              </a:lnSpc>
            </a:pPr>
            <a:r>
              <a:rPr lang="en-US" dirty="0"/>
              <a:t>EHR Alerts are tools that can support clinicians in making evidence-informed decisions in the care of patients.</a:t>
            </a:r>
          </a:p>
          <a:p>
            <a:pPr marL="465138" indent="-465138">
              <a:lnSpc>
                <a:spcPct val="100000"/>
              </a:lnSpc>
            </a:pPr>
            <a:r>
              <a:rPr lang="en-US" dirty="0"/>
              <a:t>A well-designed alert can result in improved outcomes.</a:t>
            </a:r>
          </a:p>
          <a:p>
            <a:pPr marL="465138" indent="-465138">
              <a:lnSpc>
                <a:spcPct val="100000"/>
              </a:lnSpc>
            </a:pPr>
            <a:r>
              <a:rPr lang="en-US" dirty="0"/>
              <a:t>A poorly designed alert can not only yield poor outcomes, but it can also impact the outcomes of the well-designed ones.</a:t>
            </a:r>
          </a:p>
        </p:txBody>
      </p:sp>
    </p:spTree>
    <p:extLst>
      <p:ext uri="{BB962C8B-B14F-4D97-AF65-F5344CB8AC3E}">
        <p14:creationId xmlns:p14="http://schemas.microsoft.com/office/powerpoint/2010/main" val="230215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RT template 2" id="{2DEB3E62-C100-C348-BA86-D667DCA5F415}" vid="{3A6135FD-3A6B-5F4A-AEEE-B38B86837F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9E16887271774BAB636F036EA7100D" ma:contentTypeVersion="6" ma:contentTypeDescription="Create a new document." ma:contentTypeScope="" ma:versionID="2514974c0df641a16771b10ea17d9ce3">
  <xsd:schema xmlns:xsd="http://www.w3.org/2001/XMLSchema" xmlns:xs="http://www.w3.org/2001/XMLSchema" xmlns:p="http://schemas.microsoft.com/office/2006/metadata/properties" xmlns:ns2="09ac5009-1398-4162-a9c8-560eaf3e6242" xmlns:ns3="faa8ec0c-6a4d-4230-826e-6ef9223c26c9" targetNamespace="http://schemas.microsoft.com/office/2006/metadata/properties" ma:root="true" ma:fieldsID="e299bbee67e6123ab53feb87553fc6c1" ns2:_="" ns3:_="">
    <xsd:import namespace="09ac5009-1398-4162-a9c8-560eaf3e6242"/>
    <xsd:import namespace="faa8ec0c-6a4d-4230-826e-6ef9223c26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c5009-1398-4162-a9c8-560eaf3e6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a8ec0c-6a4d-4230-826e-6ef9223c26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0A0B29-569B-4CB4-99F4-C0FBC8F530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c5009-1398-4162-a9c8-560eaf3e6242"/>
    <ds:schemaRef ds:uri="faa8ec0c-6a4d-4230-826e-6ef9223c26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ED692B-F3BD-4404-87C1-C6CE5C05EC62}">
  <ds:schemaRefs>
    <ds:schemaRef ds:uri="http://schemas.microsoft.com/sharepoint/v3/contenttype/forms"/>
  </ds:schemaRefs>
</ds:datastoreItem>
</file>

<file path=customXml/itemProps3.xml><?xml version="1.0" encoding="utf-8"?>
<ds:datastoreItem xmlns:ds="http://schemas.openxmlformats.org/officeDocument/2006/customXml" ds:itemID="{07E8095F-BB83-43A8-AF44-83FCEEAA5F1A}">
  <ds:schemaRefs>
    <ds:schemaRef ds:uri="http://purl.org/dc/dcmitype/"/>
    <ds:schemaRef ds:uri="http://purl.org/dc/term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faa8ec0c-6a4d-4230-826e-6ef9223c26c9"/>
    <ds:schemaRef ds:uri="09ac5009-1398-4162-a9c8-560eaf3e624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13465</TotalTime>
  <Words>1362</Words>
  <Application>Microsoft Macintosh PowerPoint</Application>
  <PresentationFormat>Widescreen</PresentationFormat>
  <Paragraphs>145</Paragraphs>
  <Slides>28</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Office Theme</vt:lpstr>
      <vt:lpstr>Designing Effective  EHR Alerts</vt:lpstr>
      <vt:lpstr>Why build alerts into the EHR?</vt:lpstr>
      <vt:lpstr>Why build alerts into the EHR?                           The answer</vt:lpstr>
      <vt:lpstr>Topics: Designing effective EHR Alerts</vt:lpstr>
      <vt:lpstr>Introduction  to EHR Alerts</vt:lpstr>
      <vt:lpstr>Introduction to EHR Alerts  and their impact</vt:lpstr>
      <vt:lpstr>EHR Alerts as CDS</vt:lpstr>
      <vt:lpstr>Humans and machines together</vt:lpstr>
      <vt:lpstr>Working together to reduce HAIs</vt:lpstr>
      <vt:lpstr>Five Rights  of Clinical  Decision Support</vt:lpstr>
      <vt:lpstr>The Five Rights of Clinical Decision Support framework</vt:lpstr>
      <vt:lpstr>The right information</vt:lpstr>
      <vt:lpstr>To the right person</vt:lpstr>
      <vt:lpstr>In the right intervention format</vt:lpstr>
      <vt:lpstr>Through the right channel</vt:lpstr>
      <vt:lpstr>At the right time in the workflow</vt:lpstr>
      <vt:lpstr>Scenarios and EHR Alert design</vt:lpstr>
      <vt:lpstr>Scenario: Alerting too late  in the process</vt:lpstr>
      <vt:lpstr>Scenario: Alerting too late in the day</vt:lpstr>
      <vt:lpstr>Health technology tension</vt:lpstr>
      <vt:lpstr>Monitoring EHR Alerts</vt:lpstr>
      <vt:lpstr>Champions  for Change  and their roles</vt:lpstr>
      <vt:lpstr>Champions for Change:  Frontline Managers</vt:lpstr>
      <vt:lpstr>Champions for Change:  Infection Preventionists</vt:lpstr>
      <vt:lpstr>Champions for Change:  Clinical Leaders</vt:lpstr>
      <vt:lpstr>Champions for Change:  Administrative Leaders</vt:lpstr>
      <vt:lpstr>The key takeaway is ...</vt:lpstr>
      <vt:lpstr>Concluding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EMR Alerts</dc:title>
  <dc:creator>Griesenbrock, Tyler</dc:creator>
  <cp:lastModifiedBy>Griesenbrock, Tyler</cp:lastModifiedBy>
  <cp:revision>164</cp:revision>
  <dcterms:created xsi:type="dcterms:W3CDTF">2021-02-19T18:26:30Z</dcterms:created>
  <dcterms:modified xsi:type="dcterms:W3CDTF">2023-12-05T21:07:31Z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0x010100A09E16887271774BAB636F036EA7100D</vt:lpwstr>
  </property>
</Properties>
</file>